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4" r:id="rId5"/>
    <p:sldId id="276" r:id="rId6"/>
    <p:sldId id="273" r:id="rId7"/>
    <p:sldId id="263" r:id="rId8"/>
    <p:sldId id="264" r:id="rId9"/>
    <p:sldId id="262" r:id="rId10"/>
    <p:sldId id="265" r:id="rId11"/>
    <p:sldId id="275" r:id="rId12"/>
    <p:sldId id="277" r:id="rId13"/>
    <p:sldId id="278" r:id="rId14"/>
    <p:sldId id="280" r:id="rId15"/>
    <p:sldId id="279" r:id="rId16"/>
    <p:sldId id="268" r:id="rId17"/>
    <p:sldId id="269" r:id="rId18"/>
    <p:sldId id="270" r:id="rId19"/>
    <p:sldId id="271" r:id="rId2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>
      <p:cViewPr varScale="1">
        <p:scale>
          <a:sx n="85" d="100"/>
          <a:sy n="85" d="100"/>
        </p:scale>
        <p:origin x="137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8:42:17.1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427 293 24575,'11'5'0,"0"-1"0,0-1 0,0 1 0,1-2 0,-1 1 0,0-2 0,19 1 0,80-6 0,-108 4 0,241-35 0,-165 20 0,0 4 0,121-2 0,-139 16 0,-37-1 0,0-1 0,0 0 0,0-2 0,0-1 0,24-5 0,-37 2 0,-13 1 0,-22-2 0,-127-6 0,73 7 0,0-3 0,-114-26 0,159 25 0,0 3 0,0 0 0,-1 2 0,-63 1 0,69 3 0,1-2 0,-1-1 0,-46-11 0,-83-31 0,126 35 0,-12-4 0,-84-22 0,111 33 0,0 0 0,-1 1 0,1 1 0,-1 1 0,-27 2 0,43-2 0,-1 1 0,1 0 0,-1 0 0,0-1 0,1 2 0,-1-1 0,1 0 0,0 0 0,-1 1 0,1-1 0,0 1 0,0 0 0,0-1 0,0 1 0,0 0 0,0 0 0,1 1 0,-1-1 0,1 0 0,-1 0 0,1 1 0,0-1 0,0 1 0,0-1 0,0 1 0,0-1 0,1 1 0,-1 0 0,1 4 0,-2 10 0,1 0 0,1-1 0,3 31 0,-1-18 0,-3 24 0,0-37 0,0 0 0,2 0 0,0 0 0,4 25 0,-4-38 0,1 0 0,-1-1 0,0 1 0,1 0 0,0-1 0,-1 0 0,1 1 0,0-1 0,0 0 0,0 0 0,1 0 0,-1 0 0,0-1 0,1 1 0,-1-1 0,1 1 0,0-1 0,-1 0 0,1 0 0,0 0 0,4 1 0,8 1 0,-1 0 0,29 2 0,-39-5 0,323 2 0,-144-6 0,-126 1 0,0-3 0,0-3 0,-1-1 0,74-25 0,-95 27 0,60-6 0,-62 11 0,1-2 0,33-10 0,-48 10 0,30-10 0,87-14 0,-82 20 0,58-19 0,-70 16 0,2 1 0,81-8 0,322 16 0,-225 6 0,-108-3-1365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6:24:04.69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58 494 24575,'5'-4'0,"-1"0"0,0-1 0,-1 1 0,1-1 0,-1 1 0,4-8 0,-2 1 0,-1 0 0,0-1 0,-1 1 0,0 0 0,0-1 0,-1 0 0,-1 0 0,0 1 0,-1-1 0,-2-20 0,2 17 0,1 28 0,-1 0 0,-1 0 0,0 1 0,-1-1 0,0 0 0,-1-1 0,0 1 0,-1 0 0,-8 16 0,8-19 0,-1 1 0,1 1 0,-4 18 0,-3 10 0,7-62 0,2-15 0,3-250 0,-1 493 0,-1-233 0,0 19 0,0 0 0,1 0 0,0-1 0,0 1 0,1 0 0,0 0 0,1 0 0,-1 0 0,2 0 0,4-13 0,-7 21 0,0 0 0,0 0 0,0 0 0,0 0 0,0 0 0,0 0 0,0 0 0,1 0 0,-1-1 0,0 1 0,0 0 0,0 0 0,0 0 0,0 0 0,0 0 0,0 0 0,0 0 0,0 0 0,0 0 0,0 0 0,1 0 0,-1 0 0,0 0 0,0 0 0,0 0 0,0 0 0,0 0 0,0 0 0,0 0 0,0 0 0,0 0 0,1 0 0,-1 0 0,0 0 0,0 0 0,0 0 0,0 0 0,0 0 0,0 0 0,0 0 0,0 0 0,0 0 0,1 0 0,-1 0 0,0 0 0,0 0 0,0 0 0,0 0 0,0 0 0,0 1 0,0-1 0,0 0 0,0 0 0,0 0 0,0 0 0,0 0 0,0 0 0,0 0 0,0 0 0,0 0 0,0 1 0,0-1 0,0 0 0,0 0 0,0 0 0,3 13 0,0 13 0,-4 240 0,-1-262 0,-1-16 0,-2-20 0,4-26 0,1 34 0,0-1 0,-2 1 0,-8-44 0,-13-68 0,16 106 0,4 19 0,0-1 0,1 1 0,0 0 0,0-18 0,3 4-56,-1 12-271,1 0-1,-2 1 1,-1-15 0,-1 17-6499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07:30:22.7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1 481 24575,'1'-2'0,"1"-1"0,0 1 0,0 0 0,0-1 0,0 1 0,0 0 0,1 0 0,-1 0 0,0 0 0,1 1 0,0-1 0,-1 1 0,1-1 0,3 0 0,3-3 0,61-33 0,107-42 0,84-14 0,-156 57 0,-4 1 0,199-65 0,-238 84 0,0 2 0,122-11 0,-164 25 0,-1 1 0,1 0 0,-1 2 0,1 0 0,-1 2 0,0 0 0,32 11 0,34 15 0,62 20 0,271 100 0,-410-147-97,0-1-1,-1 2 1,1-1-1,0 1 1,-1 0-1,0 1 1,0 0-1,0 0 1,-1 0-1,0 1 1,0 0-1,0 0 0,8 12 1,-5 1-6729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07:30:29.7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07:30:32.1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93 783 24575,'95'-5'0,"161"-27"0,-145 14 0,57-5 0,816-144 0,-933 155 0,195-35 0,-73 26 0,0-7 0,168-51 0,27-45 0,-244 81 0,-36 14 0,1 3 0,153-23 0,-128 37 0,153 4 0,-242 6 0,0-1 0,0-1 0,0-1 0,-1-1 0,0-1 0,26-11 0,-13 4 0,-32 14 0,-18 6 0,-24 10 0,-181 49 0,-250 72 0,-428 56-558,705-160 558,-449 62 0,561-87 21,-533 58 516,578-61-537,0-1 0,1 1 0,-1 2 0,-59 21 0,195-42 0,50-17 0,168-11 0,369 14-333,6 29-172,-376 2 419,413-2 1010,-686 2-924,1 1 0,85 20 0,-87-14 0,-19-7 0,-1 0 0,45-2 0,-46-2 0,0 2 0,45 6 0,-54-1 0,-24-1 0,-29 1 0,-109-1 0,-44 3 0,-886 74-1216,592-40 1201,-529 27-58,246-70 958,312-2-466,397 5-419,32 0 0,-1-2 0,-41-4 0,65 0 0,10-2 0,17-7 0,-19 11 0,391-184 0,-225 109 0,-157 70 0,648-266 0,-569 244 0,2 3 0,0 5 0,110-10 0,533-12 0,-662 41 0,1 3 0,103 15 0,-147-9-1365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7T07:31:00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4559 920 24575,'5'1'0,"-1"1"0,1-1 0,-1 0 0,0 1 0,0 0 0,0 0 0,0 1 0,0-1 0,0 1 0,0-1 0,-1 1 0,1 0 0,-1 1 0,5 5 0,4 3 0,105 96 0,-5 5 0,137 179 0,-228-263 0,-13-17 0,1 1 0,0-1 0,1-1 0,0 1 0,14 10 0,-20-19 0,0 0 0,0-1 0,0 0 0,0 0 0,0 0 0,0 0 0,1 0 0,-1-1 0,1 0 0,-1 0 0,1 0 0,-1-1 0,1 0 0,0 1 0,-1-1 0,1-1 0,0 1 0,-1-1 0,1 0 0,-1 0 0,6-2 0,-4 1 0,-1-1 0,1 1 0,-1-1 0,0 0 0,0 0 0,0-1 0,0 0 0,-1 0 0,0 0 0,1 0 0,2-5 0,7-10 0,19-31 0,-12 16 0,193-315 0,-186 295 0,-2-1 0,-3-1 0,-2 0 0,24-106 0,-42 146 0,0-1 0,-1 0 0,-1 1 0,0-1 0,-1 0 0,-1 0 0,-1 1 0,0-1 0,-1 1 0,-1-1 0,-1 1 0,0 0 0,-1 0 0,-1 1 0,0 0 0,-1 0 0,0 1 0,-1 0 0,-1 0 0,-1 1 0,0 0 0,-20-18 0,-24-19 0,-3 3 0,-1 3 0,-2 2 0,-110-57 0,164 95 0,-1 1 0,0-1 0,0 1 0,0 0 0,0 1 0,0 0 0,0 0 0,-1 1 0,1 0 0,0 1 0,-1 0 0,1 0 0,-1 0 0,1 1 0,-1 0 0,1 1 0,0 0 0,0 1 0,0-1 0,0 1 0,-12 7 0,-129 64 0,-158 106 0,125-69 0,131-81 0,-1-2 0,-64 24 0,97-45 0,0-1 0,-1 0 0,0-2 0,0 0 0,0-1 0,0-1 0,0-1 0,-1-1 0,-38-5 0,57 5 0,0 0 0,1 0 0,-1 0 0,0-1 0,0 1 0,1-1 0,-1 1 0,0-1 0,1 0 0,-1 1 0,1-1 0,-1 0 0,1 0 0,-3-2 0,4 2 0,0 1 0,0-1 0,-1 1 0,1-1 0,0 1 0,0-1 0,1 1 0,-1-1 0,0 1 0,0-1 0,0 1 0,0-1 0,0 1 0,0 0 0,1-1 0,-1 1 0,0-1 0,0 1 0,1-1 0,-1 1 0,0 0 0,1-1 0,-1 1 0,0 0 0,1-1 0,-1 1 0,1 0 0,-1 0 0,0-1 0,1 1 0,-1 0 0,1 0 0,6-4 0,1 0 0,-1 1 0,1 0 0,13-4 0,58-9 0,125-11 0,83 13 0,-283 14 0,306 4 0,-242 1 0,0 4 0,100 25 0,-144-25 0,-20-4 0,-12-1 0,-13-1 0,-296-2 0,150-4 0,153 3 0,6 1 0,-1-1 0,0 0 0,1 0 0,-1-1 0,0 0 0,1-1 0,-1 0 0,1 0 0,-11-5 0,18 7 0,1-1 0,-1 1 0,0 0 0,0-1 0,1 1 0,-1 0 0,0-1 0,0 1 0,1-1 0,-1 1 0,1-1 0,-1 1 0,0-1 0,1 0 0,-1 1 0,1-1 0,-1 0 0,1 1 0,0-1 0,-1 0 0,1 1 0,0-1 0,-1 0 0,1 0 0,0 0 0,0 1 0,0-1 0,0 0 0,0 0 0,0 0 0,0 1 0,0-1 0,0 0 0,0 0 0,0 0 0,0 0 0,1 1 0,-1-1 0,0 0 0,0 0 0,1 1 0,-1-1 0,1 0 0,-1 1 0,1-1 0,-1 0 0,1 1 0,-1-1 0,1 1 0,-1-1 0,1 1 0,0-1 0,-1 1 0,1-1 0,0 1 0,0-1 0,6-3 0,-1 0 0,1 0 0,-1 0 0,14-4 0,18-3 0,0 2 0,1 2 0,68-5 0,-31 4 0,193-18 0,178-27 0,-377 38 0,-192 31 0,96-10 0,24 1 0,12 5 0,106 73 0,-70-53 0,12 10 0,2-3 0,2-3 0,83 37 0,-139-71 0,1 1 0,0-1 0,0 0 0,0-1 0,0 0 0,0 0 0,0 0 0,0-1 0,0 0 0,10-2 0,-12 2 0,0-1 0,-1 0 0,0-1 0,1 1 0,-1-1 0,0 0 0,0 0 0,0 0 0,0-1 0,0 0 0,0 1 0,-1-1 0,1 0 0,-1-1 0,0 1 0,0-1 0,3-3 0,29-47 0,49-97 0,-70 112 0,-13 37 0,-1 1 0,0 0 0,1 0 0,-1-1 0,0 1 0,0 0 0,1-1 0,-1 1 0,0 0 0,0-1 0,-1 1 0,1 0 0,0 0 0,0-1 0,0 1 0,-1 0 0,1-1 0,-1 1 0,1 0 0,-1 0 0,0 0 0,1 0 0,-1-1 0,0 1 0,0 0 0,0 0 0,-1-1 0,1 2 0,0 0 0,0 0 0,0 0 0,0 0 0,-1 0 0,1 0 0,0 0 0,0 0 0,0 0 0,0 0 0,0 1 0,0-1 0,0 1 0,0-1 0,0 0 0,0 1 0,0 0 0,0-1 0,0 1 0,0 0 0,0-1 0,1 1 0,-1 0 0,0 0 0,0 0 0,1-1 0,-2 3 0,-20 29 0,18-27 0,-7 15 0,1 0 0,0 0 0,1 2 0,2-1 0,0 1 0,-5 29 0,-14 139 0,24-167 0,-13 495 0,15-512 0,0-1 0,-1-1 0,2 1 0,-1 0 0,0-1 0,1 1 0,0-1 0,0 0 0,0 1 0,1-1 0,2 6 0,-5-10 0,0 1 0,0 0 0,0 0 0,0-1 0,0 1 0,0-1 0,0 1 0,0-1 0,0 1 0,0-1 0,0 0 0,0 1 0,0-1 0,-1 0 0,1 0 0,0 0 0,0 0 0,-2 0 0,-1 0 0,-5 3 0,-1 0 0,1 0 0,0 1 0,-11 6 0,-31 12 0,42-20 0,0 1 0,0-1 0,0 2 0,0-1 0,-13 8 0,19-9 0,0 1 0,1-1 0,-1 0 0,1 1 0,-1 0 0,1-1 0,0 1 0,0 0 0,0 0 0,1 0 0,-1 0 0,1 1 0,-1-1 0,1 0 0,0 1 0,0-1 0,1 1 0,-1 3 0,-6 78 0,7-75 0,0-1 0,1 1 0,0 0 0,0-1 0,1 1 0,5 14 0,-5-20 0,0-1 0,0 0 0,0 0 0,0 0 0,0 0 0,1 0 0,-1-1 0,1 1 0,0-1 0,0 1 0,0-1 0,0 0 0,3 1 0,50 21 0,-21-10 0,-7 2 0,0 1 0,-1 1 0,-1 1 0,44 43 0,10 8 0,-78-68 0,0-1 0,-1 1 0,1-1 0,0 0 0,-1 0 0,1 0 0,0 0 0,0 0 0,0 0 0,0 0 0,0-1 0,0 1 0,0-1 0,0 1 0,0-1 0,0 0 0,1 0 0,-1 0 0,0 0 0,0 0 0,0 0 0,3-1 0,-3-1 0,1 1 0,-1 0 0,0-1 0,1 0 0,-1 1 0,0-1 0,0 0 0,-1 0 0,1 0 0,0 0 0,-1 0 0,1-1 0,-1 1 0,0 0 0,2-4 0,2-8 0,0-1 0,0 0 0,-2 0 0,4-29 0,-5 11 0,-1-1 0,-2 1 0,-1-1 0,-8-39 0,4 33 0,3-26 0,3 55 0,1-1 0,-2 1 0,0-1 0,0 0 0,-1 1 0,0 0 0,-1-1 0,0 1 0,-9-20 0,11 29 0,-1 0 0,1 0 0,0 1 0,0-1 0,-1 0 0,0 1 0,1-1 0,-1 1 0,0-1 0,1 1 0,-1 0 0,0 0 0,0 0 0,0 0 0,0 0 0,0 0 0,0 0 0,0 1 0,-1-1 0,-1 0 0,0 1 0,0 0 0,1 1 0,-1-1 0,0 1 0,0-1 0,1 1 0,-1 0 0,1 1 0,-1-1 0,1 0 0,-4 3 0,-7 5 0,0 0 0,0 2 0,1-1 0,-13 15 0,24-24 0,-17 18 0,-1-1 0,0-1 0,-2-1 0,0-1 0,-1-1 0,0-1 0,-37 15 0,27-15 0,5-2 0,-46 13 0,66-22 0,-1-1 0,0 1 0,0-2 0,-1 1 0,1-1 0,0 0 0,0-1 0,0 0 0,-14-4 0,0 0 0,0 1 0,0 0 0,0 2 0,0 0 0,-40 4 0,-117 21 0,127-14 0,-40 4 0,18-3 0,0 3 0,-107 33 0,176-44 0,2-1 0,-1 0 0,1 1 0,0 0 0,0-1 0,-1 2 0,1-1 0,0 0 0,1 1 0,-6 4 0,9-6 0,0-1 0,0 0 0,0 1 0,0-1 0,0 1 0,0-1 0,0 1 0,0-1 0,0 1 0,0-1 0,0 1 0,1-1 0,-1 0 0,0 1 0,0-1 0,1 1 0,-1-1 0,0 0 0,0 1 0,1-1 0,-1 0 0,1 1 0,-1-1 0,0 0 0,1 1 0,-1-1 0,0 0 0,1 0 0,-1 0 0,1 1 0,-1-1 0,1 0 0,-1 0 0,1 0 0,17 8 0,3-3 0,0-1 0,0-1 0,0-1 0,0-1 0,25-1 0,-20 0 0,1 1 0,44 7 0,6 13 0,0 3 0,94 43 0,58 20 0,-206-80 0,-1 1 0,1 1 0,-2 1 0,37 22 0,-58-32 0,1 1 0,0-1 0,-1 1 0,1-1 0,0 1 0,-1-1 0,1 0 0,0 1 0,0-1 0,-1 0 0,1 1 0,0-1 0,0 0 0,0 0 0,-1 0 0,1 0 0,0 0 0,0 0 0,0 0 0,-1 0 0,1 0 0,0 0 0,0 0 0,0-1 0,0 1 0,0-1 0,-1 1 0,1-1 0,0 0 0,-1 0 0,0 1 0,1-1 0,-1 0 0,1 0 0,-1 0 0,0 1 0,0-1 0,1 0 0,-1 0 0,0 0 0,0 0 0,0 0 0,0 0 0,0-1 0,0-2 0,-1 0 0,1 0 0,-1 0 0,0 0 0,0 0 0,0 0 0,0 1 0,-1-1 0,-2-5 0,-2 1 0,1 0 0,-1 0 0,-1 0 0,1 1 0,-1 0 0,-1 0 0,1 1 0,-1 0 0,0 0 0,-1 1 0,1 0 0,-1 0 0,-15-4 0,-5-3 0,-1 3 0,0 0 0,-1 2 0,0 1 0,-40-2 0,61 7 0,-1 0 0,1-1 0,0 0 0,0-1 0,-1 0 0,2-1 0,-1 0 0,0 0 0,1-1 0,0 0 0,-14-10 0,-24-13 0,31 21 0,0 2 0,0-1 0,-1 2 0,0 0 0,-29-2 0,6 0 0,19 3 0,1 1 0,-1 1 0,1 1 0,0 0 0,-1 2 0,1 0 0,0 1 0,-39 12 0,-20 11 0,-101 47 0,149-58 0,-1-2 0,0 0 0,-1-3 0,0 0 0,-55 7 0,85-16 0,0-1 0,1 0 0,-1 0 0,0 0 0,0 0 0,0-1 0,0 1 0,0-1 0,0 0 0,0 0 0,1 0 0,-1 0 0,0 0 0,1 0 0,-6-4 0,4 1 0,-1-1 0,1 0 0,0 1 0,1-1 0,-7-11 0,-1-1 0,7 12 0,0 0 0,0 0 0,-1 1 0,0-1 0,0 1 0,0 0 0,0 1 0,0-1 0,-1 1 0,1 0 0,-1 1 0,0-1 0,0 1 0,0 0 0,0 1 0,0-1 0,-8 0 0,-13-1 0,0 2 0,-48 2 0,35 0 0,-700 2 0,481-3 0,232-2 0,0-1 0,0-1 0,-43-12 0,42 8 0,0 2 0,-1 1 0,-35-2 0,42 5 0,-43-8 0,43 6 0,-42-4 0,-544 7 0,294 3 0,310-2 0,-1 0 0,1 0 0,0-1 0,0 1 0,0-1 0,0 0 0,0 0 0,0 0 0,0-1 0,0 1 0,1-1 0,-1 0 0,0 0 0,1 0 0,-1-1 0,1 1 0,-3-4 0,3 2 0,0 0 0,0 0 0,0 0 0,1 0 0,0-1 0,0 1 0,0-1 0,0 0 0,1 1 0,-1-1 0,1 0 0,0 0 0,1 0 0,-1-5 0,1-228 0,2 107 0,-2 116 0,-1-1 0,1-1 0,0 0 0,1 0 0,1 1 0,1-1 0,0 1 0,1-1 0,1 1 0,7-16 0,12-22 0,33-100 0,-42 81 0,-14 67 0,0-1 0,-1 0 0,0 1 0,0-1 0,0 1 0,-1-1 0,0 0 0,-4-12 0,4 17 0,0 0 0,0 0 0,0 0 0,-1 0 0,1 0 0,-1 1 0,1-1 0,-1 0 0,1 1 0,-1-1 0,0 1 0,0 0 0,0-1 0,0 1 0,0 0 0,0 0 0,0 0 0,0 1 0,0-1 0,-5 0 0,-4-1 0,-1 0 0,0 1 0,-13 1 0,17 0 0,0 0 0,-1 0 0,1-1 0,0 0 0,-10-3 0,15 2 0,0 0 0,0 1 0,1-1 0,-1 0 0,1-1 0,-1 1 0,1 0 0,0-1 0,0 1 0,0-1 0,0 0 0,0 0 0,1 0 0,-1 0 0,1 0 0,0 0 0,0 0 0,0 0 0,0 0 0,0-1 0,1 1 0,0 0 0,-1 0 0,1-1 0,1-2 0,-1 5 0,0 1 0,0 0 0,0 0 0,-1 0 0,1 0 0,0 0 0,0-1 0,0 1 0,0 0 0,0 0 0,0 0 0,0 0 0,0 0 0,0-1 0,0 1 0,0 0 0,1 0 0,-1 0 0,0 0 0,0 0 0,0-1 0,0 1 0,0 0 0,0 0 0,0 0 0,0 0 0,0 0 0,0 0 0,0 0 0,1-1 0,-1 1 0,0 0 0,0 0 0,0 0 0,0 0 0,0 0 0,0 0 0,1 0 0,-1 0 0,0 0 0,0 0 0,0 0 0,0 0 0,0 0 0,1 0 0,-1 0 0,0 0 0,9 5 0,6 10 0,-14-15 0,5 7 0,2 0 0,-1-1 0,1 1 0,0-2 0,0 1 0,1-1 0,0 0 0,-1-1 0,2 0 0,-1-1 0,0 1 0,1-2 0,15 3 0,7-1 0,0-2 0,61-4 0,-70 0 0,0 0 0,0 2 0,0 1 0,0 1 0,0 1 0,-1 0 0,28 9 0,12 14 0,-27-12 0,58 18 0,-80-29 0,0 0 0,0-1 0,0-1 0,0 0 0,0-1 0,0 0 0,0-1 0,21-4 0,174-52 0,-1 1 0,251-56 0,-447 109 0,0 0 0,0 1 0,1 1 0,-1 0 0,0 0 0,1 1 0,-1 1 0,0 0 0,19 4 0,-9-1 0,0-2 0,0 0 0,0-2 0,34-3 0,86-18 0,-109 15 0,624-135-874,-353 71 550,-210 49 298,327-65-184,-406 82 210,-11 4 0,-1-1 0,1 0 0,-1 0 0,1 1 0,-1 0 0,1-1 0,-1 1 0,1 0 0,0 0 0,-1 0 0,1 1 0,-1-1 0,1 1 0,3 1 0,-6-2 8,0 0 0,0 0 0,0 1 0,0-1 0,0 0 0,0 0 0,0 0 0,0 1 0,0-1 0,0 0 0,0 0 0,0 1 0,0-1 0,0 0 1,0 0-1,0 1 0,0-1 0,0 0 0,0 0 0,-1 1 0,1-1 0,0 0 0,0 0 0,0 0 0,0 0 0,-1 1 0,1-1 0,0 0 0,0 0 0,0 0 0,-1 0 0,1 0 0,0 1 1,0-1-1,0 0 0,-1 0 0,1 0 0,0 0 0,0 0 0,-1 0 0,1 0 0,-13 6 514,5-4-488,0 1-1,0-1 1,0 0 0,0-1 0,-1 0 0,1 0-1,0-1 1,0 0 0,-1 0 0,1-1 0,0 0-1,0-1 1,-1 0 0,1 0 0,0 0-1,-13-7 1,-5-2-34,0 2 0,-50-10 0,-2 0 0,-146-48 0,140 34 0,67 25 0,-1 0 0,0 2 0,0 0 0,0 0 0,-1 2 0,-27-3 0,-38-4 0,66 7 0,0 1 0,0 1 0,-1 1 0,1 0 0,-32 4 0,18 2 0,-9 0 0,0 2 0,1 1 0,-1 3 0,-61 24 0,-133 87 0,208-111 0,0-1 0,-29 7 0,26-9 0,-42 19 0,54-21 0,0 0 0,0 0 0,-1-2 0,0 0 0,0-2 0,0 0 0,0 0 0,0-2 0,0-1 0,0 0 0,0-1 0,0-1 0,-22-7 0,17 5 0,0 1 0,-39 0 0,-22-4 0,-66-23 0,128 26 0,0 2 0,-39-2 0,42 5 0,0-2 0,-1 0 0,-38-10 0,25 2 0,0 2 0,-59-6 0,31 4 0,35 5 0,-33-2 0,-13-3 0,56 6 0,0 1 0,0 1 0,-24 1 0,36 1 0,-1 0 0,0 1 0,1 0 0,-1 1 0,1-1 0,-1 1 0,1 0 0,-1 0 0,1 0 0,0 1 0,0 0 0,0 0 0,1 0 0,-6 6 0,-4 5 0,1 2 0,0-1 0,1 2 0,1 0 0,1 0 0,0 1 0,-14 37 0,-20 37 0,22-63 0,21-28 0,0 0 0,1 0 0,-1 0 0,0-1 0,0 1 0,0 0 0,0 0 0,0-1 0,0 1 0,0 0 0,0-1 0,0 1 0,0-1 0,0 1 0,0-1 0,0 0 0,-1 1 0,1-1 0,0 0 0,0 0 0,0 0 0,0 0 0,-1 0 0,1 0 0,0 0 0,-2-1 0,32-9 0,130-11 0,-78 13 0,-1-5 0,118-32 0,11-17 0,-207 61 0,0 0 0,0 0 0,0 0 0,0 0 0,0 0 0,0 0 0,0 0 0,0-1 0,0 1 0,-1-1 0,1 1 0,2-4 0,-4 5 0,1-1 0,-1 0 0,0 1 0,0-1 0,0 0 0,1 1 0,-1-1 0,0 0 0,0 1 0,0-1 0,0 0 0,0 0 0,0 1 0,0-1 0,0 0 0,0 1 0,-1-1 0,1 0 0,0 1 0,0-1 0,-1 0 0,1 1 0,0-1 0,-1 1 0,1-1 0,0 1 0,-1-1 0,1 0 0,-1 1 0,1-1 0,-1 1 0,1 0 0,-1-1 0,0 1 0,1-1 0,-1 1 0,1 0 0,-1 0 0,0-1 0,1 1 0,-1 0 0,0 0 0,1 0 0,-2-1 0,-10-3 0,1 1 0,-1 0 0,0 0 0,0 1 0,-19 0 0,-68 2 0,54 2 0,-13-2 0,0 3 0,0 3 0,-69 16 0,66-12 0,-1-3 0,0-2 0,-104-6 0,69 0 0,4 0 0,-156-23 0,191 13 0,0-1 0,1-4 0,-99-40 0,148 52 0,0 1 0,0 0 0,0 0 0,-14-1 0,21 3 0,0 1 0,-1 0 0,1 0 0,0 0 0,0 0 0,0 0 0,0 0 0,0 1 0,0-1 0,0 0 0,0 0 0,0 1 0,0-1 0,0 1 0,0-1 0,0 1 0,0-1 0,-2 2 0,3-1 0,-1 0 0,1 0 0,-1 0 0,1 0 0,-1 1 0,1-1 0,0 0 0,-1 0 0,1 0 0,0 1 0,0-1 0,0 0 0,0 0 0,0 1 0,0-1 0,0 0 0,0 0 0,1 0 0,-1 1 0,0-1 0,2 1 0,28 80 0,-22-65 0,-1 1 0,-1 0 0,0 0 0,-1 1 0,3 24 0,-6 189 0,-5-167 0,3 1 0,11 90 0,0-21 0,-1-12 0,1-70 0,-10-50 0,0-1 0,0 1 0,0-1 0,0 1 0,0-1 0,1 1 0,-1-1 0,1 0 0,-1 1 0,1-1 0,0 0 0,0 0 0,0 0 0,0-1 0,0 1 0,5 2 0,-6-4 0,0 0 0,1 0 0,-1 0 0,0 0 0,1 0 0,-1 0 0,0 0 0,1 0 0,-1-1 0,0 1 0,0-1 0,1 1 0,-1-1 0,0 1 0,0-1 0,0 0 0,1 1 0,-1-1 0,0 0 0,0 0 0,0 0 0,-1 0 0,1 0 0,0 0 0,0 0 0,1-2 0,19-31 0,-1-12 0,-15 33 0,0 1 0,0 0 0,2 0 0,7-11 0,7-3 0,1 0 0,40-34 0,-45 44 0,-10 9 0,-1-1 0,1-1 0,-2 1 0,7-12 0,-8 13 0,0 0 0,0 0 0,1 1 0,0-1 0,0 1 0,1 0 0,7-6 0,-13 12 0,1-1 0,-1 1 0,0 0 0,0 0 0,0 0 0,1 0 0,-1 0 0,0-1 0,0 1 0,1 0 0,-1 0 0,0 0 0,0 0 0,0 0 0,1 0 0,-1 0 0,0 0 0,0 0 0,1 0 0,-1 0 0,0 0 0,0 0 0,1 0 0,-1 0 0,0 0 0,0 0 0,1 0 0,-1 1 0,0-1 0,0 0 0,0 0 0,1 0 0,-1 0 0,0 0 0,0 1 0,0-1 0,1 0 0,3 12 0,-2 16 0,-2-26 0,1 7 0,0-1 0,0 1 0,1-1 0,0 0 0,0 0 0,7 14 0,4 17 0,-12-35 0,0 0 0,-1 1 0,0-1 0,0 0 0,0 0 0,0 1 0,-1-1 0,1 0 0,-1 0 0,0 0 0,0 1 0,-1-1 0,1 0 0,-1-1 0,0 1 0,0 0 0,0 0 0,-1-1 0,1 1 0,-6 4 0,-6 7 0,-1 0 0,0-2 0,-20 14 0,-2 2 0,-80 92 0,98-102 0,1 2 0,0 0 0,2 1 0,1 1 0,0 0 0,-22 50 0,15-32 0,-13 31 0,31-63 0,0 0 0,0 0 0,-1-1 0,0 0 0,-1 0 0,0 0 0,0 0 0,0-1 0,-11 9 0,15-14 0,0 0 0,0-1 0,-1 1 0,1-1 0,0 1 0,0-1 0,-1 0 0,1 0 0,-1 0 0,1 0 0,-1 0 0,1 0 0,-1-1 0,0 1 0,1-1 0,-1 0 0,0 0 0,1 0 0,-1 0 0,0 0 0,1-1 0,-1 1 0,1-1 0,-1 0 0,1 1 0,-1-1 0,1-1 0,-1 1 0,1 0 0,0 0 0,-1-1 0,1 1 0,0-1 0,0 0 0,0 0 0,0 0 0,-3-4 0,1 0 0,0 0 0,1 0 0,-1-1 0,1 1 0,0-1 0,1 0 0,-3-10 0,-12-28 0,1 9 0,2 0 0,2 0 0,1-1 0,-8-48 0,14 63 0,-25-93 0,18 76 0,2 0 0,1-1 0,-5-64 0,11 27 0,8-87 0,-5 163 0,0-1 0,0 1 0,0-1 0,0 1 0,0-1 0,1 1 0,-1 0 0,0-1 0,1 1 0,-1-1 0,1 1 0,0 0 0,-1-1 0,1 1 0,0 0 0,0-1 0,0 1 0,0 0 0,0 0 0,0 0 0,0 0 0,0 0 0,0 0 0,0 0 0,1 0 0,-1 1 0,3-2 0,-3 2 0,1 0 0,-1 1 0,0-1 0,0 1 0,1-1 0,-1 1 0,0 0 0,0-1 0,0 1 0,0 0 0,0 0 0,0-1 0,0 1 0,0 0 0,0 0 0,0 0 0,0 0 0,-1 1 0,1-1 0,0 0 0,-1 0 0,1 0 0,-1 0 0,1 1 0,-1-1 0,0 0 0,1 1 0,-1-1 0,0 0 0,0 1 0,0 1 0,4 35 0,-1 0 0,-2 0 0,-4 43 0,1 5 0,2-69 0,-1 17 0,2 0 0,1 0 0,11 55 0,-10-75 0,0-1 0,-1 1 0,0 0 0,-1 0 0,-1 20 0,-1-29 0,0 0 0,1 0 0,-1 0 0,-1 0 0,1 0 0,-1 0 0,0-1 0,0 1 0,-1 0 0,1-1 0,-1 1 0,0-1 0,0 0 0,0 0 0,-1 0 0,1-1 0,-7 6 0,2-3 0,-1 0 0,0-1 0,0 0 0,0 0 0,0-1 0,-1 0 0,0 0 0,0-1 0,-17 3 0,23-6 0,0 1 0,0-1 0,0 0 0,0 0 0,0 0 0,0 0 0,1-1 0,-1 0 0,0 0 0,0 0 0,1 0 0,-1 0 0,0-1 0,1 1 0,-1-1 0,1 0 0,0 0 0,0 0 0,0-1 0,0 1 0,0-1 0,0 0 0,0 0 0,1 0 0,0 0 0,-1 0 0,1 0 0,-2-5 0,-6-13 0,1 0 0,0 0 0,-10-41 0,18 57 0,-10-39 0,11 42 0,-1 0 0,0 0 0,0-1 0,1 1 0,-1 0 0,-1 0 0,1 0 0,0 0 0,0 0 0,-1 0 0,1 1 0,-1-1 0,1 0 0,-4-2 0,4 4 0,0 0 0,0 0 0,0 1 0,0-1 0,0 0 0,0 1 0,0-1 0,0 0 0,0 1 0,0-1 0,0 1 0,0 0 0,1-1 0,-1 1 0,0 0 0,0-1 0,1 1 0,-1 0 0,1 0 0,-1-1 0,0 1 0,1 0 0,-1 0 0,1 0 0,0 0 0,-1 0 0,1 0 0,-1 2 0,-10 28 0,7-10 0,1-1 0,1 1 0,0-1 0,3 30 0,-2 25 0,1-72 0,-1 0 0,0 0 0,1 0 0,-1 0 0,0 0 0,0 0 0,-1 0 0,1 0 0,-1 0 0,1 0 0,-1-1 0,0 1 0,0-1 0,0 0 0,0 1 0,-1-1 0,1 0 0,-1 0 0,1 0 0,-1-1 0,0 1 0,1 0 0,-1-1 0,0 0 0,0 0 0,0 0 0,-6 1 0,-8 2 0,-1-1 0,1-1 0,-35 0 0,20 0 0,6 1 0,22-2 0,-1 0 0,0 0 0,0-1 0,0 0 0,0 0 0,0 0 0,-6-1 0,9 0 0,1 1 0,-1-1 0,0 0 0,1 0 0,-1 0 0,1 0 0,-1 0 0,1 0 0,0 0 0,-1 0 0,1 0 0,0-1 0,0 1 0,0-1 0,0 1 0,0-1 0,0 1 0,0-1 0,0 1 0,1-1 0,-1 0 0,1 1 0,-1-1 0,1-3 0,-2-1 0,2 1 0,-1-1 0,1 1 0,0-1 0,0 1 0,0-1 0,1 1 0,0 0 0,0-1 0,0 1 0,1 0 0,-1-1 0,6-8 0,1-2 0,2 1 0,20-27 0,-12 19 0,-5 3 0,0-1 0,-2 0 0,0-1 0,-1 0 0,-1-1 0,-2 1 0,0-2 0,-1 1 0,-1-1 0,-1 0 0,-2 0 0,0 0 0,-2 0 0,-4-49 0,2 65 0,0-1 0,0 1 0,-1 0 0,0 0 0,0 0 0,-1 0 0,0 0 0,-1 1 0,0 0 0,0 0 0,0 0 0,-1 0 0,0 1 0,0 0 0,-8-6 0,18 10 0,17 4 0,23 7 0,-22-4 0,4 2 0,0 0 0,-1 1 0,31 16 0,-54-23 0,-1 0 0,1 0 0,0 0 0,-1-1 0,1 1 0,0 0 0,0-1 0,-1 1 0,1-1 0,0 1 0,0-1 0,0 0 0,0 0 0,-1 0 0,1 0 0,0 0 0,0 0 0,0 0 0,0-1 0,-1 1 0,1-1 0,0 1 0,0-1 0,-1 0 0,1 0 0,0 0 0,-1 0 0,3-1 0,-2-1 0,0 0 0,1 0 0,-1-1 0,0 1 0,-1 0 0,1-1 0,-1 1 0,1-1 0,-1 0 0,0 0 0,0 1 0,0-8 0,2-24 0,-1 0 0,-2 0 0,-5-42 0,5 74 0,0-1 0,-1 1 0,1 0 0,-1 0 0,0 0 0,0 0 0,0 0 0,0 0 0,0 0 0,-1 0 0,0 0 0,1 0 0,-1 0 0,0 1 0,0-1 0,-1 1 0,1 0 0,-5-4 0,3 4 0,1 0 0,-1 0 0,1 1 0,-1 0 0,0 0 0,0 0 0,0 0 0,1 0 0,-1 1 0,0 0 0,0-1 0,0 2 0,0-1 0,0 0 0,-5 2 0,-25 3 0,20-4 0,0 1 0,1 0 0,-1 1 0,-20 8 0,31-10 0,0 1 0,0 0 0,1-1 0,-1 1 0,1 0 0,-1 1 0,1-1 0,0 0 0,0 1 0,0-1 0,0 1 0,0-1 0,1 1 0,-1 0 0,1 0 0,-2 6 0,-1 3 0,1 0 0,1 1 0,-2 13 0,3-16 0,0 1 0,-1-1 0,-5 15 0,6-22 0,-1-1 0,0 1 0,1-1 0,-1 1 0,-1-1 0,1 0 0,0 0 0,0 0 0,-1 0 0,1 0 0,-1-1 0,0 1 0,1-1 0,-1 1 0,-4 0 0,5-1 0,0 0 0,0 0 0,0-1 0,0 1 0,0 0 0,0-1 0,0 0 0,0 1 0,0-1 0,0 0 0,-1 0 0,1 0 0,0-1 0,0 1 0,0 0 0,0-1 0,0 0 0,0 1 0,0-1 0,0 0 0,-4-2 0,6 3 0,0 0 0,0 0 0,0 0 0,-1-1 0,1 1 0,0 0 0,0 0 0,0 0 0,0-1 0,0 1 0,-1 0 0,1 0 0,0 0 0,0-1 0,0 1 0,0 0 0,0 0 0,0 0 0,0-1 0,0 1 0,0 0 0,0 0 0,0-1 0,0 1 0,0 0 0,0 0 0,0 0 0,0-1 0,0 1 0,0 0 0,0 0 0,0-1 0,0 1 0,0 0 0,1 0 0,-1 0 0,0-1 0,0 1 0,0 0 0,0 0 0,0 0 0,1-1 0,12-5 0,15-1 0,21 2 0,90 4 0,-92 3 0,0-3 0,58-7 0,-73 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8:42:22.0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241 596 24575,'1'-1'0,"1"0"0,-1 0 0,0 0 0,1 0 0,-1 0 0,0 0 0,0-1 0,0 1 0,0 0 0,0-1 0,0 1 0,0-1 0,0 1 0,-1-1 0,1 1 0,0-1 0,-1 0 0,0 1 0,1-3 0,2-3 0,70-154 0,-4 14 0,-56 116 0,-5 22 0,-5 14 0,-1 22 0,-2-25 0,-6 302 0,6-802 0,-1 451 0,-3 42 0,-3 16 0,-78 214 0,48-116 0,-123 336 0,124-355 0,35-88 0,1 0 0,-1-1 0,0 1 0,0 0 0,0-1 0,0 1 0,0-1 0,0 1 0,0-1 0,0 0 0,0 1 0,0-1 0,-1 0 0,1 0 0,-1 0 0,1 0 0,-1 0 0,1 0 0,-1 0 0,0 0 0,-3 0 0,4-1 0,-1-1 0,1 0 0,-1 0 0,1 0 0,0 1 0,-1-1 0,1-1 0,0 1 0,0 0 0,0 0 0,-1 0 0,1-1 0,1 1 0,-1-1 0,0 1 0,0 0 0,0-1 0,1 0 0,-1 1 0,1-1 0,-1-2 0,-8-26 0,3 1 0,0-1 0,2 0 0,-1-38 0,4 60 0,-9-526-1365,11 446-5461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8:44:14.9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539 105 24575,'-16'-6'0,"1"1"0,-1 1 0,0 0 0,0 1 0,0 1 0,0 0 0,-1 1 0,-22 2 0,19 0 0,1-2 0,-1 0 0,1-1 0,0-1 0,-24-6 0,15 0 0,0 1 0,0 1 0,-1 1 0,0 2 0,0 1 0,-32 1 0,500 2 0,-181 2 0,633-2 0,-858-1 0,57-11 0,-54 6 0,41-1 0,265 6 223,-162 2-1811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6:22:31.4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1923 1596 24575,'-4'-2'0,"0"0"0,0-1 0,0 1 0,-1 1 0,1-1 0,0 0 0,-1 1 0,1 0 0,-1 0 0,1 1 0,-1-1 0,1 1 0,-8 0 0,-1-1 0,-172-10 0,-258-31 0,439 42 0,-7-1 0,0-1 0,0 0 0,1-1 0,-1 0 0,0-1 0,1 0 0,-15-9 0,24 13 0,1 0 0,-1 0 0,1 0 0,0-1 0,-1 1 0,1 0 0,0 0 0,-1-1 0,1 1 0,-1 0 0,1-1 0,0 1 0,0 0 0,-1-1 0,1 1 0,0 0 0,0-1 0,-1 1 0,1-1 0,0 1 0,0-1 0,0 1 0,0 0 0,0-1 0,-1 1 0,1-1 0,0 1 0,0-1 0,0 1 0,0-1 0,1 1 0,-1-1 0,0 1 0,0-1 0,0 1 0,0 0 0,0-1 0,0 1 0,1-1 0,-1 1 0,0-1 0,0 1 0,1 0 0,-1-1 0,0 1 0,1 0 0,-1-1 0,0 1 0,1-1 0,24-9 0,15 2 0,1 2 0,1 2 0,-1 1 0,59 4 0,7 0 0,-85-3 0,0-1 0,-1-1 0,25-7 0,39-7 0,37 8 0,162 9 0,-121 4 0,-127-2 0,1 2 0,-1 1 0,40 11 0,106 35 0,-7-1 0,245 32 0,-47-12 0,-234-46 0,-1-1 0,-122-14 0,-16-8 0,0 0 0,0 0 0,1 1 0,-1-1 0,0 0 0,0 1 0,0-1 0,0 0 0,0 1 0,0-1 0,0 0 0,0 1 0,0-1 0,0 0 0,0 1 0,0-1 0,0 0 0,0 1 0,0-1 0,0 0 0,0 1 0,0-1 0,0 0 0,0 0 0,0 1 0,0-1 0,-1 0 0,1 1 0,-2 1 0,0 0 0,0 0 0,0 0 0,-1 0 0,1 0 0,0-1 0,-1 1 0,1-1 0,-5 2 0,-15 6 0,0-2 0,-1-1 0,1 0 0,-1-2 0,-28 3 0,-123 0 0,132-6 0,-576 0 0,264-4 0,189 16 0,12 0 0,147-13 0,19 0 0,42 0 0,1130-1 0,-1450-6-61,-443-71-1,-149-99-498,589 116 504,259 59 56,5 2 0,-1-1 0,1 0 0,-1 0 0,1 0 0,0-1 0,0 1 0,0-1 0,0 0 0,0 0 0,0-1 0,-5-3 0,9 6 6,-1-1-1,1 1 1,0-1 0,-1 1-1,1 0 1,0-1 0,-1 1-1,1-1 1,0 1 0,0-1-1,0 1 1,0-1 0,-1 1-1,1-1 1,0 1 0,0-1 0,0 0-1,0 1 1,0-1 0,0 1-1,0-1 1,0 1 0,0-1-1,0 1 1,1-1 0,-1 1-1,0-1 1,0 1 0,0-1-1,1 1 1,-1-1 0,0 1-1,1-1 1,-1 1 0,0-1-1,1 1 1,0-1 0,20-13 394,-4 6-369,0 2 0,0-1-1,1 2 1,29-6 0,81-3-61,-117 13 29,864-20-803,-686 22 731,40-2 73,260 5 0,-898-45 12,0-28 12,383 65-23,-505-106 8,51 11-11,243 64 2,208 31 0,23 0 130,19 1 157,24 0 129,899-1-1109,-520 7 489,225-3 204,-1261-10 449,-2-51-1,562 52-448,23 4 0,-1-2 0,1-1 0,-37-14 0,60 15 0,13 1 0,3 5 0,0 0 0,0 0 0,0 0 0,0 0 0,0 0 0,0 1 0,0-1 0,0 1 0,1 0 0,2-1 0,164-7 0,-130 8 0,1183-1-803,-319 4 292,-1058-4 511,-797-76-1038,20-82 1191,718 109 882,208 49-1028,0-1 0,1 0 0,-1-1 0,1 1 1,-9-6-1,13 7-7,1 1 0,0 0 0,-1-1 0,1 1 0,0 0 0,0 0 0,-1-1 0,1 1 0,0-1 0,0 1 0,0 0 0,0-1 0,0 1 0,-1 0 0,1-1 0,0 1 0,0-1 0,0 1 0,0-1 0,0 1 0,0 0 0,0-1 0,0 1 0,0-1 0,0 1 0,1 0 0,-1-1 0,0 1 0,0-1 0,0 1 0,0 0 0,1-1 0,-1 1 0,0 0 0,0-1 0,1 1 0,-1 0 0,0 0 0,0-1 0,1 1 0,-1 0 0,0 0 0,1-1 0,-1 1 0,1 0 0,-1 0 0,0 0 0,1-1 0,-1 1 0,0 0 0,1 0 0,-1 0 0,1 0 0,0 0 0,16-6 13,1 0 0,0 1 0,0 1 0,0 1-1,37-2 1,-37 3 74,718-21 388,-605 23-836,711 2 77,-1510-48 302,-666-177 72,1285 210-90,37 7 0,12 2 0,26-1 0,369-1 824,-237 8-629,841 1-1034,-909-4 839,-57-3 0,-33 4 0,0 0 0,0 0 0,0 0 0,1 0 0,-1 0 0,0 0 0,0 0 0,0 0 0,0 0 0,0 0 0,1 0 0,-1 0 0,0 0 0,0 0 0,0-1 0,0 1 0,0 0 0,0 0 0,0 0 0,1 0 0,-1 0 0,0 0 0,0 0 0,0-1 0,0 1 0,0 0 0,0 0 0,0 0 0,0 0 0,0 0 0,0-1 0,0 1 0,0 0 0,0 0 0,0 0 0,0 0 0,0 0 0,0-1 0,0 1 0,0 0 0,0 0 0,0 0 0,0 0 0,0 0 0,0-1 0,0 1 0,0 0 0,0 0 0,0 0 0,0 0 0,0 0 0,-1 0 0,1-1 0,0 1 0,0 0 0,0 0 0,0 0 0,0 0 0,0 0 0,0 0 0,-1 0 0,1 0 0,0 0 0,0 0 0,0 0 0,0 0 0,0 0 0,-1 0 0,1-1 0,-7-2 0,-1 1 0,0-1 0,0 1 0,-11-1 0,-116-13 393,-224 5 0,270 10-340,-447 3-53,495-4 0,-1-2 0,1-2 0,-73-20 0,74 15 0,-1 2 0,0 1 0,-74-3 0,85 12 0,0-1 0,1-2 0,-1-1 0,0-2 0,-29-8 0,27 5 0,1 1 0,-1 2 0,-51-3 0,-97 9 0,70 2 0,-330-3 0,413 0 0,0 2 0,0 1 0,0 1 0,0 1 0,-42 14 0,54-13 0,0-1 0,1 2 0,0 0 0,0 1 0,0 0 0,1 1 0,0 0 0,1 1 0,0 1 0,1 0 0,-11 12 0,12-6 0,0 1 0,1 0 0,0 0 0,2 1 0,0-1 0,1 2 0,-4 23 0,-8 24 0,-3 1 0,-17 111 0,13-73 0,17-78 0,1 0 0,1 1 0,-3 47 0,8-54 0,0-11 0,0-1 0,1 0 0,1 1 0,-1-1 0,1 0 0,1 0 0,4 14 0,-5-22 0,0 0 0,1 0 0,-1 0 0,1 0 0,-1 0 0,1 0 0,0-1 0,0 1 0,0-1 0,0 1 0,0-1 0,0 0 0,0 0 0,1 0 0,-1 0 0,0 0 0,1 0 0,-1-1 0,0 1 0,1-1 0,-1 1 0,4-1 0,6 1 0,0-1 0,1 0 0,13-3 0,21-6 0,-1-2 0,0-2 0,0-2 0,52-25 0,13-4 0,-84 35 0,-6 2 0,-1 0 0,0-1 0,-1-1 0,23-13 0,-39 20 0,0 0 0,0 0 0,0 0 0,0-1 0,0 1 0,0-1 0,-1 1 0,1-1 0,-1 0 0,0 0 0,0 0 0,0 0 0,0-1 0,0 1 0,-1 0 0,1-1 0,-1 1 0,0-1 0,0 0 0,0 1 0,-1-1 0,0 0 0,1 1 0,-1-1 0,0 0 0,0 0 0,-1 1 0,1-1 0,-1 0 0,-2-4 0,-3-6 0,0 0 0,-1 0 0,-1 1 0,-17-22 0,-2-5 0,-5-20 0,24 44 0,0 1 0,0-1 0,-1 1 0,-1 1 0,-1 0 0,-12-12 0,20 23 0,0 0 0,-1 0 0,0 1 0,1-1 0,-1 1 0,0 0 0,0 1 0,0-1 0,0 0 0,-1 1 0,1 0 0,0 0 0,-1 1 0,1-1 0,0 1 0,-1 0 0,1 0 0,-1 0 0,1 1 0,0-1 0,-1 1 0,1 0 0,0 0 0,-1 1 0,1-1 0,0 1 0,0 0 0,-5 4 0,8-6 0,1 1 0,-1-1 0,1 1 0,-1-1 0,1 1 0,-1-1 0,1 1 0,-1-1 0,1 0 0,-1 1 0,1-1 0,-1 0 0,1 1 0,-1-1 0,0 0 0,1 0 0,-1 0 0,0 1 0,1-1 0,-1 0 0,0 0 0,1 0 0,-1 0 0,0 0 0,1 0 0,-2-1 0,2 1 0,-1-1 0,1 0 0,0 0 0,-1 1 0,1-1 0,0 0 0,0 1 0,0-1 0,0 0 0,0 0 0,0 0 0,0 1 0,0-1 0,0 0 0,0 0 0,0 1 0,0-1 0,1-1 0,0-3 0,0 0 0,1 0 0,-1 0 0,1 0 0,1 1 0,2-6 0,-1 5 0,1 1 0,0 0 0,0 0 0,0 0 0,0 0 0,1 1 0,-1 0 0,1 0 0,0 0 0,10-2 0,68-16 0,-62 16 0,33-3 0,-39 6 0,0-1 0,0 0 0,30-10 0,-46 13 0,0 0 0,0 0 0,0 0 0,0 0 0,0 0 0,-1 0 0,1 0 0,0 0 0,0 0 0,0 0 0,0 0 0,0 0 0,0 0 0,0 0 0,0-1 0,0 1 0,0 0 0,0 0 0,0 0 0,0 0 0,0 0 0,0 0 0,0 0 0,0 0 0,0 0 0,0 0 0,0 0 0,0 0 0,0 0 0,0-1 0,0 1 0,0 0 0,0 0 0,0 0 0,0 0 0,0 0 0,0 0 0,0 0 0,0 0 0,0 0 0,0 0 0,0 0 0,-16 0 0,-22 4 0,-265 31 0,287-34 0,0 1 0,0 0 0,1 2 0,-1-1 0,1 2 0,-26 11 0,33-12 0,1 0 0,0 1 0,0 0 0,0 0 0,0 1 0,1 0 0,0 0 0,0 0 0,0 1 0,1 0 0,0 0 0,0 0 0,-6 15 0,5-6 0,1-1 0,1 1 0,0 0 0,1 1 0,0-1 0,2 0 0,0 1 0,1-1 0,0 1 0,1-1 0,1 1 0,1-1 0,1 0 0,8 26 0,2-1 0,2-1 0,1-1 0,3-1 0,35 53 0,-43-74 0,2-2 0,0 1 0,0-2 0,2 0 0,0-1 0,18 12 0,-9-7 0,36 36 0,-5-1 0,64 48 0,-71-57 0,-39-33 0,1-1 0,0 0 0,1-1 0,0 0 0,0-1 0,23 11 0,-31-17 0,14 7 0,-19-9 0,0 1 0,0 0 0,0-1 0,0 1 0,0-1 0,-1 0 0,1 1 0,0-1 0,0 0 0,0 0 0,0 1 0,0-1 0,0 0 0,-1 0 0,1 0 0,0 0 0,0-1 0,-2 1 0,-174-2 0,-45 2 0,222 0 0,0 0 0,0 0 0,0 0 0,0 0 0,0 1 0,0-1 0,1 0 0,-1 0 0,0 0 0,0 0 0,0 0 0,0 1 0,0-1 0,0 0 0,0 0 0,0 0 0,0 0 0,0 0 0,0 1 0,0-1 0,0 0 0,0 0 0,0 0 0,0 0 0,0 0 0,0 1 0,0-1 0,0 0 0,0 0 0,0 0 0,0 0 0,0 0 0,0 1 0,-1-1 0,1 0 0,0 0 0,0 0 0,0 0 0,0 0 0,0 0 0,0 1 0,0-1 0,-1 0 0,1 0 0,0 0 0,0 0 0,0 0 0,0 0 0,19 8 0,578 146 0,-546-143 0,-50-11 0,0 0 0,0 0 0,0 1 0,-1-1 0,1 0 0,0 1 0,0-1 0,0 1 0,0-1 0,0 1 0,0-1 0,-1 1 0,1-1 0,0 1 0,0 0 0,-1 0 0,2 0 0,-2 0 0,0-1 0,0 1 0,0-1 0,0 1 0,-1-1 0,1 0 0,0 1 0,0-1 0,0 0 0,0 1 0,-1-1 0,1 0 0,0 1 0,0-1 0,-1 0 0,1 1 0,0-1 0,-1 0 0,1 0 0,0 1 0,-1-1 0,1 0 0,0 0 0,-1 0 0,1 1 0,0-1 0,-1 0 0,-36 11 0,-14-2 0,-96 2 0,-57-12 0,104-1 0,74 1 0,60 1 0,1011 13-528,-4 0 7,-873-15 776,180 3 539,-289 4-794,73 15 0,-76-10 0,89 5 0,451-14 0,-268-3 0,-278 1 0,-1-1 0,52-10 0,-51 6 0,85 1 0,-90 5 0,0-2 0,68-11 0,-109 12 0,1 0 0,-1 0 0,1-1 0,-1 1 0,1-1 0,-1 0 0,0-1 0,0 1 0,0-1 0,0 1 0,0-1 0,-1 0 0,1-1 0,-1 1 0,0-1 0,0 1 0,4-8 0,-2 2 0,0-1 0,-1 0 0,-1 0 0,1 0 0,-2 0 0,4-21 0,-2-10 0,-1 1 0,-4-43 0,0 44 0,1 0 0,8-55 0,-6 84 0,1-7 0,0 0 0,0 0 0,2 0 0,0 0 0,15-30 0,30-70 0,-44 103 0,-1 1 0,-1-1 0,-1 0 0,1 0 0,-2-1 0,1-20 0,-4-91 0,-2 51 0,4 30 0,0 15 0,-3-37 0,1 59 0,0 0 0,-1-1 0,0 1 0,0 0 0,-1 0 0,0 0 0,0 1 0,-1-1 0,-5-7 0,-12-18 0,-1 2 0,-2 1 0,-44-42 0,63 68 0,0 0 0,0 1 0,-1-1 0,1 1 0,-1 1 0,0-1 0,0 1 0,0 0 0,0 0 0,-1 1 0,1 0 0,-10-1 0,-10 1 0,-47 4 0,23 0 0,-23-1 0,-243-4 0,296-1 0,0 0 0,0-2 0,0 0 0,-21-10 0,-37-9 0,15 9 0,0 3 0,-1 3 0,-83-1 0,-424 12 0,558-1 0,1 0 0,-1 0 0,1 1 0,0 1 0,0 0 0,0 1 0,0 0 0,0 1 0,1 0 0,0 1 0,0 0 0,0 1 0,1 0 0,0 1 0,0 0 0,1 0 0,0 1 0,-10 13 0,13-15 0,1 0 0,0 1 0,0 0 0,1 0 0,-1 0 0,2 1 0,-1-1 0,1 1 0,1 0 0,0 0 0,0 0 0,0 0 0,1 0 0,1 0 0,-1 1 0,2-1 0,-1 0 0,1 0 0,1 0 0,-1 1 0,2-1 0,-1-1 0,1 1 0,0 0 0,7 11 0,-1-5 0,1-1 0,0 0 0,1-1 0,0 0 0,1 0 0,1-1 0,0-1 0,1 0 0,0-1 0,0 0 0,17 8 0,26 10 0,100 36 0,-96-41 0,21 9 0,262 93 0,-268-102 0,0-3 0,130 16 0,-184-32 0,0 0 0,-1 2 0,32 12 0,-29-10 0,0 0 0,27 4 0,12-4 0,2-4 0,75-4 0,-75-1 0,-47-1 0,0 0 0,-1-1 0,1-1 0,22-7 0,25-6 0,-6 4 0,58-23 0,-17 6 0,-68 19 0,0-2 0,0-1 0,-2-1 0,1-1 0,-2-2 0,53-42 0,-70 49-151,0 0-1,-1-1 0,-1 0 0,0-1 1,0 0-1,-1-1 0,-1 0 1,9-20-1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6:22:51.5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2032 24575,'2'0'0,"1"-1"0,0 1 0,-1-1 0,1 0 0,0 0 0,-1 0 0,1 0 0,-1 0 0,0-1 0,1 1 0,-1-1 0,0 0 0,0 1 0,0-1 0,0 0 0,0 0 0,0 0 0,-1 0 0,1-1 0,-1 1 0,1 0 0,-1-1 0,2-5 0,2-2 0,-1 0 0,-1-1 0,0 0 0,2-15 0,1-25 0,-4-1 0,-4-76 0,-1 23 0,2 33 0,3-80 0,-1 142 0,1 1 0,0-1 0,0 1 0,1 0 0,1 0 0,-1 0 0,1 0 0,10-14 0,50-65 0,-31 45 0,-16 21 0,-1-2 0,18-34 0,-29 47 0,-1 0 0,0-1 0,0 1 0,-1-1 0,0 0 0,-1 0 0,-1 1 0,1-17 0,-1 11 0,1 0 0,1 0 0,0 0 0,10-28 0,-7 26 0,0 0 0,-2 0 0,3-24 0,-4 0 0,-1 1 0,-2-1 0,-10-69 0,2 81 0,-2 0 0,-1 1 0,-1 0 0,-18-29 0,18 34 0,1 4-97,-1 0-1,-1 1 1,-1 1-1,0 0 1,-2 1-1,0 1 1,-1 0-1,-1 1 1,0 1-1,-1 1 1,-1 1-1,0 0 0,-31-14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6:22:54.6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857 0 24575,'-4'1'0,"0"-1"0,1 1 0,-1 0 0,1 1 0,-1-1 0,1 0 0,0 1 0,0 0 0,-1 0 0,1 0 0,0 0 0,1 0 0,-5 5 0,-32 37 0,6 17 0,26-47 0,-1 1 0,-16 24 0,3-16 0,0 0 0,-2-1 0,-1-1 0,-48 33 0,40-33 0,-1-1 0,-1-1 0,0-2 0,-37 12 0,-177 64 0,241-88 0,16-3 0,26 0 0,-32-2 0,103 1 0,-1-4 0,125-20 0,-216 21 0,0-1 0,0-1 0,0 0 0,0-1 0,-1 0 0,0-1 0,16-10 0,-24 13 0,1-1 0,-1 1 0,0-2 0,-1 1 0,1 0 0,-1-1 0,0 0 0,0 0 0,0 0 0,0-1 0,-1 1 0,0-1 0,0 0 0,-1 0 0,0 0 0,0 0 0,0 0 0,1-10 0,0-13 0,-3 20 0,1-1 0,0 0 0,1 0 0,0 1 0,0-1 0,1 1 0,0 0 0,1 0 0,0 0 0,5-8 0,-9 16 0,0 1 0,0 0 0,0 0 0,0 0 0,0 0 0,0-1 0,0 1 0,0 0 0,1 0 0,-1 0 0,0 0 0,0 0 0,0-1 0,0 1 0,0 0 0,0 0 0,0 0 0,1 0 0,-1 0 0,0 0 0,0-1 0,0 1 0,0 0 0,0 0 0,1 0 0,-1 0 0,0 0 0,0 0 0,0 0 0,0 0 0,1 0 0,-1 0 0,0 0 0,0 0 0,0 0 0,1 0 0,-1 0 0,0 0 0,0 0 0,0 0 0,0 0 0,1 0 0,-1 0 0,0 0 0,0 1 0,0-1 0,0 0 0,0 0 0,1 0 0,2 12 0,-3 16 0,-14 68 0,-3-1 0,-43 132 0,-1 4 0,59-221 0,0 0 0,0 0 0,1 0 0,0 1 0,1 13 0,0-22 0,1 1 0,-1-1 0,1 1 0,-1 0 0,1-1 0,0 1 0,0-1 0,0 1 0,0-1 0,1 0 0,-1 1 0,1-1 0,-1 0 0,1 0 0,0 0 0,0 0 0,-1 0 0,2-1 0,-1 1 0,0-1 0,0 1 0,0-1 0,1 0 0,-1 1 0,4 0 0,28 4 0,-33-5 0,-5-2 0,-10 0 0,-513-9-7,352 12-1351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6:23:19.5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6:23:41.42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1 858 24575,'1'0'0,"1"0"0,0 0 0,-1-1 0,1 1 0,-1-1 0,1 1 0,-1-1 0,1 0 0,-1 1 0,1-1 0,-1 0 0,0 0 0,0 0 0,1 0 0,-1 0 0,0-1 0,0 1 0,0 0 0,0 0 0,0-1 0,0 1 0,0-1 0,1-2 0,13-42 0,-10 31 0,-4 9 0,10-23 0,-2-1 0,0 0 0,-2-1 0,-2 0 0,3-53 0,-10 0 0,2-80 0,2 155 0,-1 1 0,2 0 0,-1-1 0,1 1 0,0 0 0,1 1 0,0-1 0,0 1 0,1-1 0,9-11 0,-4 7 0,0 1 0,1 0 0,0 0 0,1 1 0,14-10 0,-6 9 0,0 1 0,0 1 0,1 1 0,33-10 0,36-13 0,-88 30 0,0 0 0,0 0 0,0 1 0,0-1 0,0 0 0,1 1 0,-1 0 0,0-1 0,0 1 0,1 0 0,2 0 0,-4 1 0,0-1 0,0 0 0,0 0 0,-1 1 0,1-1 0,0 0 0,0 1 0,0-1 0,0 1 0,-1-1 0,1 1 0,0 0 0,0-1 0,-1 1 0,1 0 0,0 0 0,-1-1 0,1 1 0,0 1 0,0 2 0,1 1 0,-1 0 0,0 0 0,0-1 0,0 1 0,-1 0 0,1 0 0,-2 9 0,-4 188 0,29-345 0,-21 26 0,20 278 0,-22-17 0,-1-472 0,-1 339 0,0-1 0,-1 1 0,-1-1 0,-5 16 0,-2 13 0,-7 62-1365,11-57-5461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6:23:53.8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37 570 24575,'14'-39'0,"-3"8"0,11-50 0,-20 70 0,-1 0 0,1 0 0,-2-1 0,0 1 0,0 0 0,-1 0 0,-1 0 0,-3-17 0,0 2 0,1 0 0,1-1 0,2 1 0,3-51 0,-1 37 0,-1 40 0,0 0 0,0 0 0,0 0 0,0 0 0,0 0 0,0-1 0,0 1 0,0 0 0,0 0 0,0 0 0,0 0 0,0 0 0,0 0 0,0-1 0,0 1 0,0 0 0,0 0 0,0 0 0,0 0 0,0 0 0,0-1 0,0 1 0,0 0 0,0 0 0,0 0 0,0 0 0,0 0 0,0 0 0,-1 0 0,1 0 0,0-1 0,0 1 0,0 0 0,0 0 0,0 0 0,0 0 0,0 0 0,-1 0 0,1 0 0,0 0 0,0 0 0,0 0 0,0 0 0,0 0 0,0 0 0,-1 0 0,1 0 0,0 0 0,0 0 0,0 0 0,0 0 0,0 0 0,-1 0 0,1 0 0,0 0 0,0 0 0,0 0 0,0 0 0,0 0 0,0 0 0,-1 0 0,1 1 0,0-1 0,0 0 0,0 0 0,0 0 0,0 0 0,-13 13 0,-11 20 0,22-30 0,-18 33 0,19-35 0,0 0 0,0 1 0,1-1 0,-1 1 0,0-1 0,1 1 0,0-1 0,-1 1 0,1 0 0,0-1 0,0 1 0,-1-1 0,1 1 0,0-1 0,1 1 0,-1 0 0,0-1 0,0 1 0,2 2 0,-2-4 0,0 1 0,0-1 0,1 1 0,-1-1 0,0 0 0,1 1 0,-1-1 0,0 0 0,1 1 0,-1-1 0,0 0 0,1 0 0,-1 1 0,1-1 0,-1 0 0,1 0 0,-1 0 0,0 1 0,1-1 0,-1 0 0,1 0 0,-1 0 0,1 0 0,-1 0 0,1 0 0,-1 0 0,1 0 0,-1 0 0,1 0 0,-1 0 0,1 0 0,-1-1 0,1 1 0,0 0 0,12-16 0,3-23 0,-12 7 0,-3 21 0,0 1 0,1 0 0,4-13 0,-3 13-119,-3 7 71,1 1 0,-1 0 0,1-1 0,-1 1 0,1 0 0,0 0 0,0 0 0,0 0 1,0 0-1,0 0 0,1 0 0,-1 0 0,0 0 0,1 0 0,-1 1 0,1-1 0,0 1 0,0-1 0,0 1 0,0-1 1,0 1-1,0 0 0,0 0 0,0 0 0,4-1 0,2 1-6778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customXml" Target="../ink/ink1.xml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24" Type="http://schemas.openxmlformats.org/officeDocument/2006/relationships/image" Target="../media/image1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31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3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6200"/>
            <a:ext cx="8458200" cy="990600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effectLst/>
                <a:latin typeface="Times New Roman" pitchFamily="18" charset="0"/>
                <a:cs typeface="Times New Roman" pitchFamily="18" charset="0"/>
              </a:rPr>
              <a:t>                   PES’s Modern College of Engineering, Shivajinagar, Pune-5.</a:t>
            </a:r>
            <a:br>
              <a:rPr lang="en-US" sz="2000" dirty="0"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effectLst/>
                <a:latin typeface="Times New Roman" pitchFamily="18" charset="0"/>
                <a:cs typeface="Times New Roman" pitchFamily="18" charset="0"/>
              </a:rPr>
              <a:t>                            Department of Electronics and Telecommunication</a:t>
            </a:r>
            <a:br>
              <a:rPr lang="en-US" sz="2000" dirty="0"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>
                <a:effectLst/>
                <a:latin typeface="Times New Roman" pitchFamily="18" charset="0"/>
                <a:cs typeface="Times New Roman" pitchFamily="18" charset="0"/>
              </a:rPr>
              <a:t>A.Y. - </a:t>
            </a:r>
            <a:r>
              <a:rPr lang="en-US" sz="2400" b="1" dirty="0">
                <a:effectLst/>
                <a:latin typeface="Times New Roman" pitchFamily="18" charset="0"/>
                <a:cs typeface="Times New Roman" pitchFamily="18" charset="0"/>
              </a:rPr>
              <a:t>2021-22</a:t>
            </a:r>
            <a:endParaRPr lang="en-US" sz="2000" b="1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066800"/>
            <a:ext cx="7848600" cy="5105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ID- A8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Dry/ Wet Garbage Segregation and Monitoring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Omkar 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Bhilare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-32006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Rishikesh Datey -32016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Neha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Ghogare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- 32030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Name of The Guide :</a:t>
            </a:r>
          </a:p>
          <a:p>
            <a:pPr algn="ctr"/>
            <a:r>
              <a:rPr lang="en-US" sz="2000">
                <a:latin typeface="Times New Roman" pitchFamily="18" charset="0"/>
                <a:cs typeface="Times New Roman" pitchFamily="18" charset="0"/>
              </a:rPr>
              <a:t>Mr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Ramgopal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Sahu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D:\D Drive\NBA 15-2-15\Modern 2017 logo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0"/>
            <a:ext cx="758952" cy="96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D73C8-FE64-692A-3A5B-AA841A0DB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457200"/>
            <a:ext cx="7498080" cy="48006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T1 &amp; E1 = Ultrasonic sensor 1 Trigger pin and Echo Pin </a:t>
            </a:r>
          </a:p>
          <a:p>
            <a:pPr marL="82296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 &amp; E2 = Ultrasonic sensor 2 Trigger pin and Echo Pin </a:t>
            </a:r>
          </a:p>
          <a:p>
            <a:pPr marL="82296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signal Pin </a:t>
            </a:r>
          </a:p>
          <a:p>
            <a:pPr marL="82296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= to servo motor</a:t>
            </a:r>
          </a:p>
          <a:p>
            <a:pPr marL="82296" indent="0">
              <a:buNone/>
            </a:pPr>
            <a:r>
              <a:rPr lang="en-US" sz="1400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 Sensor = to moisture sensor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Aluminium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foil)</a:t>
            </a:r>
          </a:p>
        </p:txBody>
      </p:sp>
    </p:spTree>
    <p:extLst>
      <p:ext uri="{BB962C8B-B14F-4D97-AF65-F5344CB8AC3E}">
        <p14:creationId xmlns:p14="http://schemas.microsoft.com/office/powerpoint/2010/main" val="255004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B2D25-DF3F-A28B-1C38-4A9077B6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498080" cy="580926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Software Design (Flow Chart or Algorithm)</a:t>
            </a:r>
            <a:endParaRPr lang="en-US" sz="2800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8203AB63-EC9F-9B81-492A-E28F98C4FC0C}"/>
              </a:ext>
            </a:extLst>
          </p:cNvPr>
          <p:cNvSpPr/>
          <p:nvPr/>
        </p:nvSpPr>
        <p:spPr>
          <a:xfrm>
            <a:off x="3635896" y="785339"/>
            <a:ext cx="1224136" cy="360040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2FC70E7C-E245-01A5-AED4-3D80829DACB1}"/>
              </a:ext>
            </a:extLst>
          </p:cNvPr>
          <p:cNvSpPr/>
          <p:nvPr/>
        </p:nvSpPr>
        <p:spPr>
          <a:xfrm>
            <a:off x="3210149" y="1456666"/>
            <a:ext cx="2108034" cy="39989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Placing Object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88410C9-33F2-CE12-16BA-52C990E8415A}"/>
              </a:ext>
            </a:extLst>
          </p:cNvPr>
          <p:cNvSpPr/>
          <p:nvPr/>
        </p:nvSpPr>
        <p:spPr>
          <a:xfrm>
            <a:off x="3400070" y="2186243"/>
            <a:ext cx="1728192" cy="43204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 detects the objects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6C84A7E7-7B13-EB5D-710D-2C4AB10ECAB9}"/>
              </a:ext>
            </a:extLst>
          </p:cNvPr>
          <p:cNvSpPr/>
          <p:nvPr/>
        </p:nvSpPr>
        <p:spPr>
          <a:xfrm>
            <a:off x="3210149" y="3015574"/>
            <a:ext cx="2062129" cy="1224136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present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81C8FB-1A60-E4A3-D8C2-A2EF86CCE904}"/>
              </a:ext>
            </a:extLst>
          </p:cNvPr>
          <p:cNvSpPr/>
          <p:nvPr/>
        </p:nvSpPr>
        <p:spPr>
          <a:xfrm>
            <a:off x="3233101" y="4581953"/>
            <a:ext cx="2016224" cy="4991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Chamber 2</a:t>
            </a:r>
          </a:p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(Dry Waste)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1C5FB608-9DBD-530B-E7CA-A86C2B2BF3C4}"/>
              </a:ext>
            </a:extLst>
          </p:cNvPr>
          <p:cNvSpPr/>
          <p:nvPr/>
        </p:nvSpPr>
        <p:spPr>
          <a:xfrm>
            <a:off x="3033845" y="5423392"/>
            <a:ext cx="2448272" cy="1396496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 sends a message when garbage  is full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62701ED-49A7-F46F-427A-90D967759ECD}"/>
              </a:ext>
            </a:extLst>
          </p:cNvPr>
          <p:cNvSpPr/>
          <p:nvPr/>
        </p:nvSpPr>
        <p:spPr>
          <a:xfrm>
            <a:off x="6722426" y="3320988"/>
            <a:ext cx="1728192" cy="50405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Chamber 1</a:t>
            </a:r>
          </a:p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(Wet Waste)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278F735-CCE5-30F4-060B-A902777D8DF3}"/>
              </a:ext>
            </a:extLst>
          </p:cNvPr>
          <p:cNvSpPr/>
          <p:nvPr/>
        </p:nvSpPr>
        <p:spPr>
          <a:xfrm>
            <a:off x="6588224" y="5812250"/>
            <a:ext cx="1728192" cy="50405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alert on LCD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EA973745-9E11-3EBB-D92D-B7D601978845}"/>
              </a:ext>
            </a:extLst>
          </p:cNvPr>
          <p:cNvSpPr/>
          <p:nvPr/>
        </p:nvSpPr>
        <p:spPr>
          <a:xfrm>
            <a:off x="7448037" y="6597351"/>
            <a:ext cx="1002581" cy="232937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3BC6DEA-C529-4C6F-938C-F7BAF3A79FE6}"/>
              </a:ext>
            </a:extLst>
          </p:cNvPr>
          <p:cNvSpPr/>
          <p:nvPr/>
        </p:nvSpPr>
        <p:spPr>
          <a:xfrm>
            <a:off x="4185973" y="1114423"/>
            <a:ext cx="108012" cy="32385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1DEA41C-9820-00AC-19AC-7303E56F161C}"/>
              </a:ext>
            </a:extLst>
          </p:cNvPr>
          <p:cNvSpPr/>
          <p:nvPr/>
        </p:nvSpPr>
        <p:spPr>
          <a:xfrm>
            <a:off x="4185973" y="1865832"/>
            <a:ext cx="144016" cy="33154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16729C68-168F-4F84-75DF-A75F0571ECC0}"/>
              </a:ext>
            </a:extLst>
          </p:cNvPr>
          <p:cNvSpPr/>
          <p:nvPr/>
        </p:nvSpPr>
        <p:spPr>
          <a:xfrm>
            <a:off x="4221977" y="2615673"/>
            <a:ext cx="108012" cy="37889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86B67595-B202-4EDC-0CB5-8E50E0F09441}"/>
              </a:ext>
            </a:extLst>
          </p:cNvPr>
          <p:cNvSpPr/>
          <p:nvPr/>
        </p:nvSpPr>
        <p:spPr>
          <a:xfrm>
            <a:off x="4176900" y="4239709"/>
            <a:ext cx="117086" cy="33297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3F152CB5-EA52-E8F9-D6A0-715CC18E3F63}"/>
              </a:ext>
            </a:extLst>
          </p:cNvPr>
          <p:cNvSpPr/>
          <p:nvPr/>
        </p:nvSpPr>
        <p:spPr>
          <a:xfrm>
            <a:off x="4221976" y="5090415"/>
            <a:ext cx="133999" cy="30830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9D7A671-895E-4D0C-9A72-5BAB5982131C}"/>
              </a:ext>
            </a:extLst>
          </p:cNvPr>
          <p:cNvSpPr/>
          <p:nvPr/>
        </p:nvSpPr>
        <p:spPr>
          <a:xfrm>
            <a:off x="5272278" y="3573016"/>
            <a:ext cx="1411146" cy="720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280B029-4688-CEC8-5BC1-E61BA99EE713}"/>
              </a:ext>
            </a:extLst>
          </p:cNvPr>
          <p:cNvSpPr/>
          <p:nvPr/>
        </p:nvSpPr>
        <p:spPr>
          <a:xfrm>
            <a:off x="5462482" y="6072790"/>
            <a:ext cx="1125742" cy="9251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17B2113F-3178-497C-8EA3-AF3B0E08A6FB}"/>
              </a:ext>
            </a:extLst>
          </p:cNvPr>
          <p:cNvSpPr/>
          <p:nvPr/>
        </p:nvSpPr>
        <p:spPr>
          <a:xfrm flipH="1">
            <a:off x="7393980" y="3825044"/>
            <a:ext cx="133999" cy="157367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66A49D11-3E33-C48D-0F3A-B8C325ADA69E}"/>
              </a:ext>
            </a:extLst>
          </p:cNvPr>
          <p:cNvSpPr/>
          <p:nvPr/>
        </p:nvSpPr>
        <p:spPr>
          <a:xfrm>
            <a:off x="7949327" y="6316306"/>
            <a:ext cx="79057" cy="28104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B24A3487-203E-E6C4-1144-9981762768A6}"/>
              </a:ext>
            </a:extLst>
          </p:cNvPr>
          <p:cNvSpPr/>
          <p:nvPr/>
        </p:nvSpPr>
        <p:spPr>
          <a:xfrm>
            <a:off x="4342983" y="5292677"/>
            <a:ext cx="3050998" cy="125529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799255D7-5DBD-A7B5-3158-25ED78801075}"/>
              </a:ext>
            </a:extLst>
          </p:cNvPr>
          <p:cNvSpPr/>
          <p:nvPr/>
        </p:nvSpPr>
        <p:spPr>
          <a:xfrm>
            <a:off x="2051719" y="6064279"/>
            <a:ext cx="982125" cy="101026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8096779A-CEFC-59EF-E286-3109FE45DFC2}"/>
              </a:ext>
            </a:extLst>
          </p:cNvPr>
          <p:cNvSpPr/>
          <p:nvPr/>
        </p:nvSpPr>
        <p:spPr>
          <a:xfrm>
            <a:off x="1971252" y="2494825"/>
            <a:ext cx="133999" cy="3618887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504A12C-AD40-0DE4-5DEC-B662F3F88497}"/>
              </a:ext>
            </a:extLst>
          </p:cNvPr>
          <p:cNvSpPr/>
          <p:nvPr/>
        </p:nvSpPr>
        <p:spPr>
          <a:xfrm>
            <a:off x="2013621" y="2398222"/>
            <a:ext cx="1386449" cy="9660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990B6E-E367-7AF9-6AF8-F6554B5305EB}"/>
              </a:ext>
            </a:extLst>
          </p:cNvPr>
          <p:cNvSpPr txBox="1"/>
          <p:nvPr/>
        </p:nvSpPr>
        <p:spPr>
          <a:xfrm>
            <a:off x="5838528" y="3339677"/>
            <a:ext cx="749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24A6D-7A59-C29E-3338-0B5C76FCA3E0}"/>
              </a:ext>
            </a:extLst>
          </p:cNvPr>
          <p:cNvSpPr txBox="1"/>
          <p:nvPr/>
        </p:nvSpPr>
        <p:spPr>
          <a:xfrm>
            <a:off x="4235443" y="4215036"/>
            <a:ext cx="61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0CC3BC-3ECD-964F-3213-6541D2613ACD}"/>
              </a:ext>
            </a:extLst>
          </p:cNvPr>
          <p:cNvSpPr txBox="1"/>
          <p:nvPr/>
        </p:nvSpPr>
        <p:spPr>
          <a:xfrm>
            <a:off x="5927284" y="5813863"/>
            <a:ext cx="572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896C96-8DD0-D262-5171-45E7465DCFDE}"/>
              </a:ext>
            </a:extLst>
          </p:cNvPr>
          <p:cNvSpPr txBox="1"/>
          <p:nvPr/>
        </p:nvSpPr>
        <p:spPr>
          <a:xfrm>
            <a:off x="2555777" y="5812250"/>
            <a:ext cx="654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8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09C02-73BD-2BB5-4D37-E817B21AE0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06" y="1404775"/>
            <a:ext cx="3584269" cy="1655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6FA5D0-5D2C-99D1-B30D-9D17126937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031" y="1404775"/>
            <a:ext cx="3584268" cy="1655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68516-CEBB-8B65-580E-54A59ABD5E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89" y="4198613"/>
            <a:ext cx="3570476" cy="16488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970185-8AD3-227E-50F1-7E317AB05AF4}"/>
              </a:ext>
            </a:extLst>
          </p:cNvPr>
          <p:cNvSpPr txBox="1"/>
          <p:nvPr/>
        </p:nvSpPr>
        <p:spPr>
          <a:xfrm>
            <a:off x="2043655" y="3125288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 View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130EF1-E6AA-ECCA-49A5-8E0961326571}"/>
              </a:ext>
            </a:extLst>
          </p:cNvPr>
          <p:cNvSpPr txBox="1"/>
          <p:nvPr/>
        </p:nvSpPr>
        <p:spPr>
          <a:xfrm>
            <a:off x="6911752" y="306001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 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CDC5C-9126-E838-0A5D-0E48FE13B5B5}"/>
              </a:ext>
            </a:extLst>
          </p:cNvPr>
          <p:cNvSpPr txBox="1"/>
          <p:nvPr/>
        </p:nvSpPr>
        <p:spPr>
          <a:xfrm>
            <a:off x="3995936" y="5847479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LCD Display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C8415-08EE-3389-D456-D6426D25FA38}"/>
              </a:ext>
            </a:extLst>
          </p:cNvPr>
          <p:cNvSpPr txBox="1"/>
          <p:nvPr/>
        </p:nvSpPr>
        <p:spPr>
          <a:xfrm>
            <a:off x="1691680" y="-281182"/>
            <a:ext cx="1872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6710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372C0E-FCD6-DA5C-BEF8-C5535FAD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54" y="260648"/>
            <a:ext cx="3982698" cy="1848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FE1DA-E7CC-BAC3-AE2D-743BAC36EA1C}"/>
              </a:ext>
            </a:extLst>
          </p:cNvPr>
          <p:cNvSpPr txBox="1"/>
          <p:nvPr/>
        </p:nvSpPr>
        <p:spPr>
          <a:xfrm>
            <a:off x="2123728" y="2204864"/>
            <a:ext cx="313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1.1  Dry Waste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1AB9A-F7D0-0CA1-BBBD-A941BC462E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4" r="7656"/>
          <a:stretch/>
        </p:blipFill>
        <p:spPr>
          <a:xfrm>
            <a:off x="5652120" y="219278"/>
            <a:ext cx="3168352" cy="1985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7D475-EFD3-E014-5F27-55165A621B2B}"/>
              </a:ext>
            </a:extLst>
          </p:cNvPr>
          <p:cNvSpPr txBox="1"/>
          <p:nvPr/>
        </p:nvSpPr>
        <p:spPr>
          <a:xfrm>
            <a:off x="6084168" y="2343363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1.2 Dry waste output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ED3633-D8E8-553F-29DE-4C37057B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554" y="3284984"/>
            <a:ext cx="3888432" cy="1795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DDC71-C274-34AA-2AFC-8F85C7A3CC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30" r="-3363" b="37663"/>
          <a:stretch/>
        </p:blipFill>
        <p:spPr>
          <a:xfrm>
            <a:off x="5580112" y="3254188"/>
            <a:ext cx="3478184" cy="17956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09CF24-6CF6-A42B-995A-983CBBD73C42}"/>
              </a:ext>
            </a:extLst>
          </p:cNvPr>
          <p:cNvSpPr txBox="1"/>
          <p:nvPr/>
        </p:nvSpPr>
        <p:spPr>
          <a:xfrm>
            <a:off x="2044767" y="522920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1.3Wet Waste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2FFD1-59F5-6494-49FC-E58438304B8C}"/>
              </a:ext>
            </a:extLst>
          </p:cNvPr>
          <p:cNvSpPr txBox="1"/>
          <p:nvPr/>
        </p:nvSpPr>
        <p:spPr>
          <a:xfrm>
            <a:off x="6084168" y="522920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1.4 wet waste output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2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hatsApp Video 2022-05-31 at 11.41.09 AM">
            <a:hlinkClick r:id="" action="ppaction://media"/>
            <a:extLst>
              <a:ext uri="{FF2B5EF4-FFF2-40B4-BE49-F238E27FC236}">
                <a16:creationId xmlns:a16="http://schemas.microsoft.com/office/drawing/2014/main" id="{235A2987-603F-DF87-D8D0-D40F05A7C6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404664"/>
            <a:ext cx="7499350" cy="41259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0BC856-3380-2041-4BFE-FEB40B6F2870}"/>
              </a:ext>
            </a:extLst>
          </p:cNvPr>
          <p:cNvSpPr txBox="1"/>
          <p:nvPr/>
        </p:nvSpPr>
        <p:spPr>
          <a:xfrm>
            <a:off x="1979712" y="508518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Dry Garbage Video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3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5-31 at 11.41.11 AM">
            <a:hlinkClick r:id="" action="ppaction://media"/>
            <a:extLst>
              <a:ext uri="{FF2B5EF4-FFF2-40B4-BE49-F238E27FC236}">
                <a16:creationId xmlns:a16="http://schemas.microsoft.com/office/drawing/2014/main" id="{50CD9DBC-6764-3942-1CBE-8763A197D4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260648"/>
            <a:ext cx="7499350" cy="41259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CD47A-C94C-985E-9857-91E9F3F0E084}"/>
              </a:ext>
            </a:extLst>
          </p:cNvPr>
          <p:cNvSpPr txBox="1"/>
          <p:nvPr/>
        </p:nvSpPr>
        <p:spPr>
          <a:xfrm>
            <a:off x="2267744" y="494116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 Garbage Video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1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9576-9371-C602-96F8-89035B24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Applications</a:t>
            </a:r>
            <a:br>
              <a:rPr lang="en-US" sz="4400" dirty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9D92-F8F5-57BE-A0C1-9850F0239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for collecting the garbage from public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household,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human time and effort which requires to segregate garbage.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Municipal Corporation can use it as replacement to the traditional dustbins.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86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CD14-54D7-BFB1-DF7C-6B1D9CE0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F12B9-5157-D334-FD7D-C9394E36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17638"/>
            <a:ext cx="7498080" cy="48006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Waste Segregator can be successfully implement for the separation of waste into dry and wet waste at a domestic level.   </a:t>
            </a:r>
          </a:p>
          <a:p>
            <a:pPr algn="l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segregate only one type of waste at a time with an assigned priority for wet and dry waste.</a:t>
            </a:r>
          </a:p>
          <a:p>
            <a:pPr algn="l"/>
            <a:endParaRPr lang="en-US" sz="24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in minimizing the efforts along with reducing pollution and energy consumption which is associated with manufacturing new materials form waste.</a:t>
            </a:r>
          </a:p>
        </p:txBody>
      </p:sp>
    </p:spTree>
    <p:extLst>
      <p:ext uri="{BB962C8B-B14F-4D97-AF65-F5344CB8AC3E}">
        <p14:creationId xmlns:p14="http://schemas.microsoft.com/office/powerpoint/2010/main" val="148117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C860-3E4F-DF22-32DA-8ADA2E93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Future Scope</a:t>
            </a:r>
            <a:br>
              <a:rPr lang="en-US" sz="4400" dirty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D344-4D84-8EC5-35B6-BA29C6B92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is an innovative step in the direction of bringing a change in the current garbage disposal system. Further the self-charging technology can be implemented so that the battery of the smart bin is low on power then using solar tracker.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waste segregator can be improvised to include the separation of paper and plastic, safe segregation of biomedical waste generated at home, compact and aesthetic Mechanical design.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25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0F28-783B-5D50-3A70-E0E2B9B2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References</a:t>
            </a:r>
            <a:br>
              <a:rPr lang="en-US" sz="4400" dirty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0EBBF-7470-ACED-0641-5BC96B405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Kavya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Shruti, Sunitha, “Senor based smart dustbin for waste segregation,” Department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Nishigandha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kothari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“waste to wealth, NSWAI” New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July 2013.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“Automation of waste segregation system using PLC”, Rashmi M.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Kittali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Ashok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Sutagundar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29/10/2016</a:t>
            </a:r>
          </a:p>
        </p:txBody>
      </p:sp>
    </p:spTree>
    <p:extLst>
      <p:ext uri="{BB962C8B-B14F-4D97-AF65-F5344CB8AC3E}">
        <p14:creationId xmlns:p14="http://schemas.microsoft.com/office/powerpoint/2010/main" val="209844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0"/>
            <a:ext cx="7406640" cy="60960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                         PES’s Modern College of Engineering, Shivajinagar, pune-5.</a:t>
            </a: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                                Department of Electronics and Telecommunication</a:t>
            </a: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914400"/>
            <a:ext cx="740664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Overview : (Times New Roman Font 24)</a:t>
            </a:r>
          </a:p>
          <a:p>
            <a:pPr marL="484632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484632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Literature Survey: Market (Product, components) Research Paper survey.</a:t>
            </a:r>
          </a:p>
          <a:p>
            <a:pPr marL="484632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System Specifications</a:t>
            </a:r>
          </a:p>
          <a:p>
            <a:pPr marL="484632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Block Diagram</a:t>
            </a:r>
          </a:p>
          <a:p>
            <a:pPr marL="484632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Hardware Design: Simulation, Circuit Diagram, PCB artwork</a:t>
            </a:r>
          </a:p>
          <a:p>
            <a:pPr marL="484632" indent="-457200">
              <a:buFont typeface="Wingdings 2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Software Design (Flow Chart or Algorithm)</a:t>
            </a:r>
          </a:p>
          <a:p>
            <a:pPr marL="484632" indent="-457200">
              <a:buFont typeface="Wingdings 2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Result (Photo / Audio-Visual / Video Results)</a:t>
            </a:r>
          </a:p>
          <a:p>
            <a:pPr marL="484632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Applications</a:t>
            </a:r>
          </a:p>
          <a:p>
            <a:pPr marL="484632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Conclusion </a:t>
            </a:r>
          </a:p>
          <a:p>
            <a:pPr marL="484632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Future Scope</a:t>
            </a:r>
          </a:p>
          <a:p>
            <a:pPr marL="484632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pPr marL="484632" indent="-457200"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84632" indent="-457200"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84632" indent="-457200"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2600" y="6477000"/>
            <a:ext cx="1192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Title of the Project</a:t>
            </a:r>
          </a:p>
        </p:txBody>
      </p:sp>
      <p:pic>
        <p:nvPicPr>
          <p:cNvPr id="6" name="Picture 5" descr="D:\D Drive\NBA 15-2-15\Modern 2017 logo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0"/>
            <a:ext cx="762000" cy="956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D06B-D16B-4570-8EDC-073D526A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Introduction</a:t>
            </a:r>
            <a:br>
              <a:rPr lang="en-US" sz="4400" dirty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C44D-896A-4A59-8A6C-117113A1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is concerned with the issues of Municipal solid waste management in India with Emphasis on problems related to disposed by landfills.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Today’s era its big problem to consume waste. Day by day all types garbage increasing very fast and its harmful to human’s and societies.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importance is to separation of garbage in Wet and Dry category. This project we made a smart garbage box for this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auto. </a:t>
            </a:r>
          </a:p>
        </p:txBody>
      </p:sp>
    </p:spTree>
    <p:extLst>
      <p:ext uri="{BB962C8B-B14F-4D97-AF65-F5344CB8AC3E}">
        <p14:creationId xmlns:p14="http://schemas.microsoft.com/office/powerpoint/2010/main" val="3441613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5B48-BE71-6FED-9DA8-24EEA435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64" y="20053"/>
            <a:ext cx="7498080" cy="796950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Literature Survey: Market (Product, components) Research Paper survey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78195-91C1-8335-E173-3ABC99DAA1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372622"/>
              </p:ext>
            </p:extLst>
          </p:nvPr>
        </p:nvGraphicFramePr>
        <p:xfrm>
          <a:off x="1043608" y="908720"/>
          <a:ext cx="8100392" cy="5544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321591287"/>
                    </a:ext>
                  </a:extLst>
                </a:gridCol>
                <a:gridCol w="784218">
                  <a:extLst>
                    <a:ext uri="{9D8B030D-6E8A-4147-A177-3AD203B41FA5}">
                      <a16:colId xmlns:a16="http://schemas.microsoft.com/office/drawing/2014/main" val="3467422446"/>
                    </a:ext>
                  </a:extLst>
                </a:gridCol>
                <a:gridCol w="1592046">
                  <a:extLst>
                    <a:ext uri="{9D8B030D-6E8A-4147-A177-3AD203B41FA5}">
                      <a16:colId xmlns:a16="http://schemas.microsoft.com/office/drawing/2014/main" val="1438648137"/>
                    </a:ext>
                  </a:extLst>
                </a:gridCol>
                <a:gridCol w="3599994">
                  <a:extLst>
                    <a:ext uri="{9D8B030D-6E8A-4147-A177-3AD203B41FA5}">
                      <a16:colId xmlns:a16="http://schemas.microsoft.com/office/drawing/2014/main" val="2312040570"/>
                    </a:ext>
                  </a:extLst>
                </a:gridCol>
                <a:gridCol w="1620078">
                  <a:extLst>
                    <a:ext uri="{9D8B030D-6E8A-4147-A177-3AD203B41FA5}">
                      <a16:colId xmlns:a16="http://schemas.microsoft.com/office/drawing/2014/main" val="3015826730"/>
                    </a:ext>
                  </a:extLst>
                </a:gridCol>
              </a:tblGrid>
              <a:tr h="688364">
                <a:tc>
                  <a:txBody>
                    <a:bodyPr/>
                    <a:lstStyle/>
                    <a:p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Serial no.</a:t>
                      </a:r>
                      <a:endParaRPr lang="en-US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public-</a:t>
                      </a:r>
                      <a:r>
                        <a:rPr lang="en-I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ation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/ Author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b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Methodology / Features</a:t>
                      </a:r>
                      <a:endParaRPr lang="en-US" sz="2000" b="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320635"/>
                  </a:ext>
                </a:extLst>
              </a:tr>
              <a:tr h="2169126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“Design and development of smart waste subsystem” by “Ravena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author suggested that solid waste management is the big problem now days. Solid waste can be categorized into two different types; biodegradable and nonbiodegradable waste.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system can be made </a:t>
                      </a:r>
                    </a:p>
                    <a:p>
                      <a:r>
                        <a:rPr kumimoji="0"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waterproof. The system should be cheap and approachable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28946"/>
                  </a:ext>
                </a:extLst>
              </a:tr>
              <a:tr h="2687126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bin implementation for smart cities” (International Journal of Scientific &amp; Engineering Research) by “Narayan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sharma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”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author describes that the application of smart bin in the managing of the waste collection system of an entire city.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of making it were quite high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09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5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46A791-8142-FB4A-74E3-1BD0336FE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511137"/>
              </p:ext>
            </p:extLst>
          </p:nvPr>
        </p:nvGraphicFramePr>
        <p:xfrm>
          <a:off x="1043608" y="620688"/>
          <a:ext cx="8100390" cy="4433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61665985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10299738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1656777649"/>
                    </a:ext>
                  </a:extLst>
                </a:gridCol>
                <a:gridCol w="2807904">
                  <a:extLst>
                    <a:ext uri="{9D8B030D-6E8A-4147-A177-3AD203B41FA5}">
                      <a16:colId xmlns:a16="http://schemas.microsoft.com/office/drawing/2014/main" val="2204572339"/>
                    </a:ext>
                  </a:extLst>
                </a:gridCol>
                <a:gridCol w="1620078">
                  <a:extLst>
                    <a:ext uri="{9D8B030D-6E8A-4147-A177-3AD203B41FA5}">
                      <a16:colId xmlns:a16="http://schemas.microsoft.com/office/drawing/2014/main" val="2553381445"/>
                    </a:ext>
                  </a:extLst>
                </a:gridCol>
              </a:tblGrid>
              <a:tr h="1764196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“Automatic waste segregation system” (National Conference on Communication and Image processing) by “Amruta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chandramohanet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describes an India about an automatic waste segregating system which is chip and easy to used, solution for segregating the waste at household level.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Sensor nodes used in the dustbins have limited memory size.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072520"/>
                  </a:ext>
                </a:extLst>
              </a:tr>
              <a:tr h="2421356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“Smart dustbin” (International Journal for Research in Applied Science &amp; Engineering Technology) by “Twinkle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singha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K Mukesh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kumar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suggested that smart bin is built on microcontroller based platform; waste management has been a crucial issue to be considering this paper is way to achieve good cost.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Error is used in detection when wet waste passes on the conveyer belt making it wet 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45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297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4295-A6F0-335A-7CB6-C306172D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System Specifications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15F03-8F97-A1E2-4A3D-691E784C3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3556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object (waste) is placed on the plank one by one IR sensor detects the object.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upon the type of object(wet /dry) placed on the plank, moisture sensor detects whether the object is wet or dry.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object contains moisture then servo motor send object into the Left 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Chamber.</a:t>
            </a:r>
          </a:p>
          <a:p>
            <a:r>
              <a:rPr 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object does not contains any moisture then servo motor send object into the Right Chamber.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  <a:r>
              <a:rPr 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use to measure the junk level of both the chamber.</a:t>
            </a:r>
          </a:p>
          <a:p>
            <a:r>
              <a:rPr 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LCD display will show the remaining space in Chamber (in %) and count of objects put in both the chamber.</a:t>
            </a:r>
          </a:p>
          <a:p>
            <a:endParaRPr lang="en-US" sz="24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7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2154-7BE3-3C28-7FB0-69180FDA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Block Diagram</a:t>
            </a: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C07238-96F1-2FE2-3965-235332713783}"/>
                  </a:ext>
                </a:extLst>
              </p14:cNvPr>
              <p14:cNvContentPartPr/>
              <p14:nvPr/>
            </p14:nvContentPartPr>
            <p14:xfrm>
              <a:off x="4408957" y="3646399"/>
              <a:ext cx="947880" cy="14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C07238-96F1-2FE2-3965-2353327137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6317" y="3583759"/>
                <a:ext cx="10735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B857BCB-824A-1D3A-48EE-40E46B444174}"/>
                  </a:ext>
                </a:extLst>
              </p14:cNvPr>
              <p14:cNvContentPartPr/>
              <p14:nvPr/>
            </p14:nvContentPartPr>
            <p14:xfrm>
              <a:off x="5314717" y="3565759"/>
              <a:ext cx="155160" cy="327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B857BCB-824A-1D3A-48EE-40E46B4441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2077" y="3502759"/>
                <a:ext cx="28080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92AE385-C2C5-4895-CCC7-E31F16FD2197}"/>
                  </a:ext>
                </a:extLst>
              </p14:cNvPr>
              <p14:cNvContentPartPr/>
              <p14:nvPr/>
            </p14:nvContentPartPr>
            <p14:xfrm>
              <a:off x="7036597" y="3383959"/>
              <a:ext cx="844920" cy="38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92AE385-C2C5-4895-CCC7-E31F16FD21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73597" y="3320959"/>
                <a:ext cx="970560" cy="1638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DE90DF-B246-D52C-BE59-1771C041EB3E}"/>
              </a:ext>
            </a:extLst>
          </p:cNvPr>
          <p:cNvSpPr/>
          <p:nvPr/>
        </p:nvSpPr>
        <p:spPr>
          <a:xfrm>
            <a:off x="3982797" y="1182543"/>
            <a:ext cx="1800200" cy="4387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B65858F-D249-C602-8E28-E0416CA85A87}"/>
              </a:ext>
            </a:extLst>
          </p:cNvPr>
          <p:cNvSpPr/>
          <p:nvPr/>
        </p:nvSpPr>
        <p:spPr>
          <a:xfrm>
            <a:off x="4725742" y="1645236"/>
            <a:ext cx="157155" cy="476418"/>
          </a:xfrm>
          <a:prstGeom prst="downArrow">
            <a:avLst/>
          </a:prstGeom>
          <a:solidFill>
            <a:srgbClr val="0070C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F91B6-F573-07F1-CFCB-444AE6A1ABF9}"/>
              </a:ext>
            </a:extLst>
          </p:cNvPr>
          <p:cNvSpPr txBox="1"/>
          <p:nvPr/>
        </p:nvSpPr>
        <p:spPr>
          <a:xfrm>
            <a:off x="4116333" y="1214320"/>
            <a:ext cx="153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E109A1-A79F-BC3B-5D91-47367128419D}"/>
                  </a:ext>
                </a:extLst>
              </p14:cNvPr>
              <p14:cNvContentPartPr/>
              <p14:nvPr/>
            </p14:nvContentPartPr>
            <p14:xfrm>
              <a:off x="1369701" y="4570948"/>
              <a:ext cx="2055600" cy="65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E109A1-A79F-BC3B-5D91-4736712841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6701" y="4507948"/>
                <a:ext cx="218124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69A3D94-2504-3CEC-6B91-571CD6F9F306}"/>
                  </a:ext>
                </a:extLst>
              </p14:cNvPr>
              <p14:cNvContentPartPr/>
              <p14:nvPr/>
            </p14:nvContentPartPr>
            <p14:xfrm>
              <a:off x="3621501" y="4665268"/>
              <a:ext cx="127440" cy="73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69A3D94-2504-3CEC-6B91-571CD6F9F3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58861" y="4602268"/>
                <a:ext cx="253080" cy="8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768D424-C279-1914-F483-BD233920F8AB}"/>
                  </a:ext>
                </a:extLst>
              </p14:cNvPr>
              <p14:cNvContentPartPr/>
              <p14:nvPr/>
            </p14:nvContentPartPr>
            <p14:xfrm>
              <a:off x="3277341" y="4652668"/>
              <a:ext cx="308520" cy="380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768D424-C279-1914-F483-BD233920F8A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14341" y="4589668"/>
                <a:ext cx="4341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72078AB-3D8C-AEBA-A528-057E91AC53F2}"/>
                  </a:ext>
                </a:extLst>
              </p14:cNvPr>
              <p14:cNvContentPartPr/>
              <p14:nvPr/>
            </p14:nvContentPartPr>
            <p14:xfrm>
              <a:off x="6812901" y="86078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72078AB-3D8C-AEBA-A528-057E91AC53F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49901" y="79778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07319C4-9469-B886-4B75-C9E038F1A9BB}"/>
                  </a:ext>
                </a:extLst>
              </p14:cNvPr>
              <p14:cNvContentPartPr/>
              <p14:nvPr/>
            </p14:nvContentPartPr>
            <p14:xfrm>
              <a:off x="3621501" y="4836628"/>
              <a:ext cx="198000" cy="309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07319C4-9469-B886-4B75-C9E038F1A9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17181" y="4832308"/>
                <a:ext cx="2066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6A600B-4EDD-1A28-A075-0841A8D07107}"/>
                  </a:ext>
                </a:extLst>
              </p14:cNvPr>
              <p14:cNvContentPartPr/>
              <p14:nvPr/>
            </p14:nvContentPartPr>
            <p14:xfrm>
              <a:off x="3802323" y="4833743"/>
              <a:ext cx="39960" cy="205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6A600B-4EDD-1A28-A075-0841A8D0710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98003" y="4829423"/>
                <a:ext cx="486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60BE55A-F899-850B-7AC5-22025412E206}"/>
                  </a:ext>
                </a:extLst>
              </p14:cNvPr>
              <p14:cNvContentPartPr/>
              <p14:nvPr/>
            </p14:nvContentPartPr>
            <p14:xfrm>
              <a:off x="3821763" y="4737623"/>
              <a:ext cx="41400" cy="21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60BE55A-F899-850B-7AC5-22025412E20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17443" y="4733303"/>
                <a:ext cx="500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FA5C56-7425-4AB4-BB8A-0DA81D71215E}"/>
                  </a:ext>
                </a:extLst>
              </p14:cNvPr>
              <p14:cNvContentPartPr/>
              <p14:nvPr/>
            </p14:nvContentPartPr>
            <p14:xfrm>
              <a:off x="7216461" y="2229289"/>
              <a:ext cx="835560" cy="173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FA5C56-7425-4AB4-BB8A-0DA81D7121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12141" y="2224969"/>
                <a:ext cx="844200" cy="1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B231395-57F1-9AD9-655B-C9B94769B10C}"/>
              </a:ext>
            </a:extLst>
          </p:cNvPr>
          <p:cNvGrpSpPr/>
          <p:nvPr/>
        </p:nvGrpSpPr>
        <p:grpSpPr>
          <a:xfrm>
            <a:off x="6059421" y="2241529"/>
            <a:ext cx="2331720" cy="746640"/>
            <a:chOff x="6059421" y="2241529"/>
            <a:chExt cx="2331720" cy="74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249D388-F1B5-C2F3-4F34-65A13E401F4F}"/>
                    </a:ext>
                  </a:extLst>
                </p14:cNvPr>
                <p14:cNvContentPartPr/>
                <p14:nvPr/>
              </p14:nvContentPartPr>
              <p14:xfrm>
                <a:off x="6696261" y="2796649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249D388-F1B5-C2F3-4F34-65A13E401F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33621" y="273400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BCF3CED-1DAF-0108-227B-28AC71FFEDF9}"/>
                    </a:ext>
                  </a:extLst>
                </p14:cNvPr>
                <p14:cNvContentPartPr/>
                <p14:nvPr/>
              </p14:nvContentPartPr>
              <p14:xfrm>
                <a:off x="6663141" y="2515129"/>
                <a:ext cx="1574280" cy="301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BCF3CED-1DAF-0108-227B-28AC71FFEDF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00501" y="2452489"/>
                  <a:ext cx="16999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B9B20A-0F5E-A42D-960E-CBFBAC23B400}"/>
                    </a:ext>
                  </a:extLst>
                </p14:cNvPr>
                <p14:cNvContentPartPr/>
                <p14:nvPr/>
              </p14:nvContentPartPr>
              <p14:xfrm>
                <a:off x="6059421" y="2241529"/>
                <a:ext cx="2331720" cy="74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B9B20A-0F5E-A42D-960E-CBFBAC23B4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96781" y="2178529"/>
                  <a:ext cx="2457360" cy="872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C289511-5C55-B41A-AE76-6BC0C3E774E9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9" t="25584" r="16789" b="26636"/>
          <a:stretch/>
        </p:blipFill>
        <p:spPr>
          <a:xfrm>
            <a:off x="1635390" y="2132856"/>
            <a:ext cx="6755751" cy="24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BFDC-4B85-2579-AB34-923BB76E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Hardware Design: Circuit Diagram, PCB artwork</a:t>
            </a:r>
            <a:br>
              <a:rPr lang="en-US" sz="4400" dirty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72BA2C-424A-C65D-C4D7-AEA504FF3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 t="1714"/>
          <a:stretch/>
        </p:blipFill>
        <p:spPr>
          <a:xfrm>
            <a:off x="1295400" y="2057400"/>
            <a:ext cx="7423150" cy="436865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84127-6D72-D678-9331-9F0B0513435D}"/>
              </a:ext>
            </a:extLst>
          </p:cNvPr>
          <p:cNvSpPr txBox="1"/>
          <p:nvPr/>
        </p:nvSpPr>
        <p:spPr>
          <a:xfrm>
            <a:off x="1449748" y="1085354"/>
            <a:ext cx="412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8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F3D7-938F-57F0-412E-ABA91003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9505"/>
            <a:ext cx="7498080" cy="8842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PCB artwork</a:t>
            </a:r>
            <a:endParaRPr lang="en-US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6D6729-EA5F-0F29-0348-A3CE33573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 t="20055" r="22471" b="8613"/>
          <a:stretch/>
        </p:blipFill>
        <p:spPr>
          <a:xfrm>
            <a:off x="1280160" y="1143000"/>
            <a:ext cx="7315200" cy="5263376"/>
          </a:xfrm>
        </p:spPr>
      </p:pic>
    </p:spTree>
    <p:extLst>
      <p:ext uri="{BB962C8B-B14F-4D97-AF65-F5344CB8AC3E}">
        <p14:creationId xmlns:p14="http://schemas.microsoft.com/office/powerpoint/2010/main" val="3336125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 Mini-Project PPT Template 2021-22</Template>
  <TotalTime>918</TotalTime>
  <Words>1005</Words>
  <Application>Microsoft Office PowerPoint</Application>
  <PresentationFormat>On-screen Show (4:3)</PresentationFormat>
  <Paragraphs>129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Gill Sans MT</vt:lpstr>
      <vt:lpstr>Times New Roman</vt:lpstr>
      <vt:lpstr>Verdana</vt:lpstr>
      <vt:lpstr>Wingdings 2</vt:lpstr>
      <vt:lpstr>Solstice</vt:lpstr>
      <vt:lpstr>                   PES’s Modern College of Engineering, Shivajinagar, Pune-5.                             Department of Electronics and Telecommunication A.Y. - 2021-22</vt:lpstr>
      <vt:lpstr>                          PES’s Modern College of Engineering, Shivajinagar, pune-5.                                  Department of Electronics and Telecommunication</vt:lpstr>
      <vt:lpstr>Introduction </vt:lpstr>
      <vt:lpstr>Literature Survey: Market (Product, components) Research Paper survey</vt:lpstr>
      <vt:lpstr>PowerPoint Presentation</vt:lpstr>
      <vt:lpstr>System Specifications</vt:lpstr>
      <vt:lpstr>Block Diagram </vt:lpstr>
      <vt:lpstr>Hardware Design: Circuit Diagram, PCB artwork </vt:lpstr>
      <vt:lpstr>PCB artwork</vt:lpstr>
      <vt:lpstr>PowerPoint Presentation</vt:lpstr>
      <vt:lpstr>Software Design (Flow Chart or Algorithm)</vt:lpstr>
      <vt:lpstr>PowerPoint Presentation</vt:lpstr>
      <vt:lpstr>PowerPoint Presentation</vt:lpstr>
      <vt:lpstr>PowerPoint Presentation</vt:lpstr>
      <vt:lpstr>PowerPoint Presentation</vt:lpstr>
      <vt:lpstr>Applications </vt:lpstr>
      <vt:lpstr>Conclusion</vt:lpstr>
      <vt:lpstr>Future Scope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PES’s Modern College of Engineering, Shivajinagar, Pune-5.                             Department of Electronics and Telecommunication A.Y. - 2021-22</dc:title>
  <dc:creator>Rishikesh Datey</dc:creator>
  <cp:lastModifiedBy>Rishikesh Datey</cp:lastModifiedBy>
  <cp:revision>20</cp:revision>
  <dcterms:created xsi:type="dcterms:W3CDTF">2022-05-13T18:59:44Z</dcterms:created>
  <dcterms:modified xsi:type="dcterms:W3CDTF">2022-05-31T06:16:43Z</dcterms:modified>
</cp:coreProperties>
</file>